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1011" r:id="rId2"/>
    <p:sldId id="998" r:id="rId3"/>
    <p:sldId id="999" r:id="rId4"/>
    <p:sldId id="1000" r:id="rId5"/>
    <p:sldId id="1002" r:id="rId6"/>
    <p:sldId id="1001" r:id="rId7"/>
    <p:sldId id="983" r:id="rId8"/>
    <p:sldId id="1003" r:id="rId9"/>
    <p:sldId id="1023" r:id="rId10"/>
    <p:sldId id="1024" r:id="rId11"/>
    <p:sldId id="1025" r:id="rId12"/>
    <p:sldId id="1004" r:id="rId13"/>
    <p:sldId id="1005" r:id="rId14"/>
    <p:sldId id="987" r:id="rId15"/>
    <p:sldId id="1012" r:id="rId16"/>
    <p:sldId id="1006" r:id="rId17"/>
    <p:sldId id="1007" r:id="rId18"/>
    <p:sldId id="1008" r:id="rId19"/>
    <p:sldId id="1010" r:id="rId20"/>
    <p:sldId id="984" r:id="rId21"/>
    <p:sldId id="1026" r:id="rId22"/>
    <p:sldId id="1027" r:id="rId23"/>
    <p:sldId id="1028" r:id="rId24"/>
    <p:sldId id="1029" r:id="rId25"/>
    <p:sldId id="1030" r:id="rId26"/>
    <p:sldId id="1031" r:id="rId27"/>
    <p:sldId id="985" r:id="rId28"/>
    <p:sldId id="1032" r:id="rId29"/>
    <p:sldId id="1033" r:id="rId30"/>
    <p:sldId id="1034" r:id="rId31"/>
    <p:sldId id="1035" r:id="rId32"/>
    <p:sldId id="1015" r:id="rId33"/>
    <p:sldId id="1016" r:id="rId34"/>
    <p:sldId id="1065" r:id="rId35"/>
    <p:sldId id="1045" r:id="rId36"/>
    <p:sldId id="1046" r:id="rId37"/>
    <p:sldId id="1047" r:id="rId38"/>
    <p:sldId id="1048" r:id="rId39"/>
    <p:sldId id="1049" r:id="rId40"/>
    <p:sldId id="1050" r:id="rId41"/>
    <p:sldId id="1051" r:id="rId42"/>
    <p:sldId id="1063" r:id="rId43"/>
    <p:sldId id="1052" r:id="rId44"/>
    <p:sldId id="1053" r:id="rId45"/>
    <p:sldId id="1054" r:id="rId46"/>
    <p:sldId id="1055" r:id="rId47"/>
    <p:sldId id="1056" r:id="rId48"/>
    <p:sldId id="1061" r:id="rId49"/>
    <p:sldId id="1062" r:id="rId50"/>
    <p:sldId id="1064" r:id="rId51"/>
    <p:sldId id="1057" r:id="rId52"/>
    <p:sldId id="1058" r:id="rId53"/>
    <p:sldId id="68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4686" autoAdjust="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5CC83BB-6C67-4EFB-BA7A-D1448E48F0AF}">
      <dgm:prSet/>
      <dgm:spPr>
        <a:xfrm>
          <a:off x="3209795" y="0"/>
          <a:ext cx="1630312" cy="44051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 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زنان ارجاع شده  در فاصله 30 تا 59 سال را  از نظر علایم و نشانه های مشکوک سرطان دهانه رحم  به صورت زیر بررسی می کند.</a:t>
          </a:r>
          <a:r>
            <a:rPr lang="fa-IR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8B1F5DC-502E-4E98-819A-151196A96A04}" type="parTrans" cxnId="{66D95D91-70E8-46AE-9F0B-019FF86E61B6}">
      <dgm:prSet/>
      <dgm:spPr/>
      <dgm:t>
        <a:bodyPr/>
        <a:lstStyle/>
        <a:p>
          <a:endParaRPr lang="en-US"/>
        </a:p>
      </dgm:t>
    </dgm:pt>
    <dgm:pt modelId="{BDFE302A-466D-445A-A84E-8852A3C9CA86}" type="sibTrans" cxnId="{66D95D91-70E8-46AE-9F0B-019FF86E61B6}">
      <dgm:prSet/>
      <dgm:spPr/>
      <dgm:t>
        <a:bodyPr/>
        <a:lstStyle/>
        <a:p>
          <a:endParaRPr lang="en-US"/>
        </a:p>
      </dgm:t>
    </dgm:pt>
    <dgm:pt modelId="{EACB5010-0241-4DD2-979D-2E661E5BCCC9}">
      <dgm:prSet/>
      <dgm:spPr>
        <a:xfrm>
          <a:off x="2561911" y="608711"/>
          <a:ext cx="2306795" cy="60571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آیا فرد هر یک از علایم بندهای 1، 2 یا 3 را دارد؟ 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 1 خونریزی غیر طبیعی واژینال (از جمله پس از نزدیکی جنسی، در فواصل دوره های قاعدگی و پس از یائسگی)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 2 ترشحات بدبوی واژینال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3 درد هنگام نزدیکی جنسی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B314A5-EE0E-43FE-B323-537660F8FD2C}" type="sibTrans" cxnId="{8DF2CFEF-F580-475B-B309-A32A62699C4B}">
      <dgm:prSet/>
      <dgm:spPr/>
      <dgm:t>
        <a:bodyPr/>
        <a:lstStyle/>
        <a:p>
          <a:endParaRPr lang="en-US"/>
        </a:p>
      </dgm:t>
    </dgm:pt>
    <dgm:pt modelId="{0F154F48-E59A-4E37-B7FD-DCB689A41276}" type="parTrans" cxnId="{8DF2CFEF-F580-475B-B309-A32A62699C4B}">
      <dgm:prSet/>
      <dgm:spPr>
        <a:xfrm>
          <a:off x="3715309" y="440511"/>
          <a:ext cx="309642" cy="168200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7C84677-3C0E-49E6-9AEA-2666A9D277EC}">
      <dgm:prSet/>
      <dgm:spPr>
        <a:xfrm>
          <a:off x="4769860" y="1381836"/>
          <a:ext cx="357265" cy="12100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بله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250BD324-B079-43E0-9F2D-8D733B1AA2BB}" type="parTrans" cxnId="{AF20AC2D-80B5-4505-86D1-8E024AC68305}">
      <dgm:prSet/>
      <dgm:spPr>
        <a:xfrm>
          <a:off x="3715309" y="1214428"/>
          <a:ext cx="1233183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1BFC48C-4A16-4C96-84BA-547A0A6DFB30}" type="sibTrans" cxnId="{AF20AC2D-80B5-4505-86D1-8E024AC68305}">
      <dgm:prSet/>
      <dgm:spPr/>
      <dgm:t>
        <a:bodyPr/>
        <a:lstStyle/>
        <a:p>
          <a:endParaRPr lang="en-US"/>
        </a:p>
      </dgm:t>
    </dgm:pt>
    <dgm:pt modelId="{6F1163F4-CB62-4635-8231-37A5D497434B}">
      <dgm:prSet/>
      <dgm:spPr>
        <a:xfrm>
          <a:off x="2303492" y="1381836"/>
          <a:ext cx="367820" cy="16300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خیر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AE67B41-D0B0-43FE-BB5B-D7F123162A95}" type="parTrans" cxnId="{E4957F40-2412-4490-950F-E8AAF8415A71}">
      <dgm:prSet/>
      <dgm:spPr>
        <a:xfrm>
          <a:off x="2487403" y="1214428"/>
          <a:ext cx="1227906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37C8103-2DD3-46EF-81F2-5D6D964F1952}" type="sibTrans" cxnId="{E4957F40-2412-4490-950F-E8AAF8415A71}">
      <dgm:prSet/>
      <dgm:spPr/>
      <dgm:t>
        <a:bodyPr/>
        <a:lstStyle/>
        <a:p>
          <a:endParaRPr lang="en-US"/>
        </a:p>
      </dgm:t>
    </dgm:pt>
    <dgm:pt modelId="{19FF8639-96ED-4588-B5CD-D3FB664AF77C}" type="asst">
      <dgm:prSet/>
      <dgm:spPr>
        <a:xfrm>
          <a:off x="2571107" y="1670253"/>
          <a:ext cx="2293681" cy="79508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ماما بررسی های زیر را انجام می دهد: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الف- علایم (از جمله، تاریخچه، شدت، مدت و پیشرفت علایم) و نشانه ها را بررسی نماید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ب- عوامل خطر مرتبط 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(از جمله داشتن ارتباط جنسی با افراد متعدد، عدم استفاده از کاندوم و ...) </a:t>
          </a:r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را بررسی نماید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ج-  </a:t>
          </a:r>
          <a:r>
            <a:rPr lang="fa-IR">
              <a:cs typeface="B Nazanin" pitchFamily="2" charset="-78"/>
            </a:rPr>
            <a:t>سابقه سرطان یا ضایعات پیش بدخیم دهانه رحم (مانند </a:t>
          </a:r>
          <a:r>
            <a:rPr lang="en-US">
              <a:cs typeface="B Nazanin" pitchFamily="2" charset="-78"/>
            </a:rPr>
            <a:t>HSIL</a:t>
          </a:r>
          <a:r>
            <a:rPr lang="fa-IR">
              <a:cs typeface="B Nazanin" pitchFamily="2" charset="-78"/>
            </a:rPr>
            <a:t>) در گذشته </a:t>
          </a:r>
          <a:endParaRPr lang="fa-IR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د- تشخیص های افتراقی را در نظر بگیرد (سقط در زنان پیش از یائسگی، عفونت ها مثل کلامیدیا و گنوکوک، زخم های ناحیه تناسلی، التهاب سرویکس، پولیپ رحم، خونریزی عملکردی رحمی، سرطان واژن یا رحم)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ه- سرویکس را با اسپکولوم معاینه کند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6D95D4-31AB-483A-BB17-29EB939E6D2E}" type="parTrans" cxnId="{0BBD725F-23E3-40C0-817C-44CD895C6574}">
      <dgm:prSet/>
      <dgm:spPr>
        <a:xfrm>
          <a:off x="4819068" y="1502845"/>
          <a:ext cx="91440" cy="564952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4C12F87-D5A9-4AA0-8A0E-98A3F4A6272C}" type="sibTrans" cxnId="{0BBD725F-23E3-40C0-817C-44CD895C6574}">
      <dgm:prSet/>
      <dgm:spPr/>
      <dgm:t>
        <a:bodyPr/>
        <a:lstStyle/>
        <a:p>
          <a:endParaRPr lang="en-US"/>
        </a:p>
      </dgm:t>
    </dgm:pt>
    <dgm:pt modelId="{F52D6685-C698-4FA3-ADBD-C3817A5070CE}">
      <dgm:prSet/>
      <dgm:spPr>
        <a:xfrm>
          <a:off x="3581757" y="2632749"/>
          <a:ext cx="1236974" cy="59335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وجود علایم بند 1، 2 یا 3 همراه با یکی از موارد زیر: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سابقه سرطان یا ضایعات پیش بدخیم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توده شکمی در معاینه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زخم یا برجستگی در معاینه سرویکس</a:t>
          </a:r>
        </a:p>
        <a:p>
          <a:pPr algn="just" rtl="1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0C56C0F0-095F-403A-B2FC-6F72A347CBE4}" type="parTrans" cxnId="{F585674E-7DF8-466E-B638-F89BED1ED579}">
      <dgm:prSet/>
      <dgm:spPr>
        <a:xfrm>
          <a:off x="3717948" y="2465341"/>
          <a:ext cx="482296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4425741-75BF-4E8A-AA73-186E75932B45}" type="sibTrans" cxnId="{F585674E-7DF8-466E-B638-F89BED1ED579}">
      <dgm:prSet/>
      <dgm:spPr/>
      <dgm:t>
        <a:bodyPr/>
        <a:lstStyle/>
        <a:p>
          <a:endParaRPr lang="en-US"/>
        </a:p>
      </dgm:t>
    </dgm:pt>
    <dgm:pt modelId="{E4879FA0-5316-4419-B4BE-EB02DB5BBE28}" type="asst">
      <dgm:prSet/>
      <dgm:spPr>
        <a:xfrm>
          <a:off x="3480498" y="3438021"/>
          <a:ext cx="636041" cy="30957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B58D1A-C81C-4696-8280-F711A6AB8682}" type="parTrans" cxnId="{9F1636A1-6C08-43AC-9C8D-9A6DC5D8E6EC}">
      <dgm:prSet/>
      <dgm:spPr>
        <a:xfrm>
          <a:off x="4070820" y="3226101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E97278C-9D65-409B-A536-5B72ACC30F16}" type="sibTrans" cxnId="{9F1636A1-6C08-43AC-9C8D-9A6DC5D8E6EC}">
      <dgm:prSet/>
      <dgm:spPr/>
      <dgm:t>
        <a:bodyPr/>
        <a:lstStyle/>
        <a:p>
          <a:endParaRPr lang="en-US"/>
        </a:p>
      </dgm:t>
    </dgm:pt>
    <dgm:pt modelId="{1483A904-F316-401F-AC7B-6B4EB7C45F23}">
      <dgm:prSet/>
      <dgm:spPr>
        <a:xfrm>
          <a:off x="2617164" y="2632749"/>
          <a:ext cx="797183" cy="26349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وجود صرفا علایم بند 1، 2 یا 3</a:t>
          </a:r>
        </a:p>
        <a:p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با معاینه و شرح حال طبیعی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002339-EB9D-4092-972C-17DAF01B95CC}" type="parTrans" cxnId="{C6EA965E-86B4-4FC4-A1C8-171CDB9A44D3}">
      <dgm:prSet/>
      <dgm:spPr>
        <a:xfrm>
          <a:off x="3015756" y="2465341"/>
          <a:ext cx="702191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582763-74B4-43DD-95CD-91366F3430BB}" type="sibTrans" cxnId="{C6EA965E-86B4-4FC4-A1C8-171CDB9A44D3}">
      <dgm:prSet/>
      <dgm:spPr/>
      <dgm:t>
        <a:bodyPr/>
        <a:lstStyle/>
        <a:p>
          <a:endParaRPr lang="en-US"/>
        </a:p>
      </dgm:t>
    </dgm:pt>
    <dgm:pt modelId="{C73C5E8A-DC80-41B8-B490-D5D6B043D669}" type="asst">
      <dgm:prSet/>
      <dgm:spPr>
        <a:xfrm>
          <a:off x="1848049" y="3142646"/>
          <a:ext cx="671874" cy="24061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درمان دارویی در صورت نیاز و ارزیابی دوباره در عرض 2 هفته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09D24E-7005-45B0-AEFC-CCA9AAD84F9A}" type="parTrans" cxnId="{F31F6AB8-BF7F-44CA-92E0-C5F9998D1680}">
      <dgm:prSet/>
      <dgm:spPr>
        <a:xfrm>
          <a:off x="2519924" y="2896247"/>
          <a:ext cx="495832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287E894-9BC4-4C79-BC0C-A09830813270}" type="sibTrans" cxnId="{F31F6AB8-BF7F-44CA-92E0-C5F9998D1680}">
      <dgm:prSet/>
      <dgm:spPr/>
      <dgm:t>
        <a:bodyPr/>
        <a:lstStyle/>
        <a:p>
          <a:endParaRPr lang="en-US"/>
        </a:p>
      </dgm:t>
    </dgm:pt>
    <dgm:pt modelId="{E7596B21-7048-4B39-BE3A-C3334A441A49}">
      <dgm:prSet/>
      <dgm:spPr>
        <a:xfrm>
          <a:off x="2296593" y="3629656"/>
          <a:ext cx="635459" cy="27175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بدتر شدن علایم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13BED7F-0F7D-4A59-B04E-B14455156E0B}" type="parTrans" cxnId="{B5FFE275-19EC-498A-860A-066E2E43BB62}">
      <dgm:prSet/>
      <dgm:spPr>
        <a:xfrm>
          <a:off x="2183986" y="3383256"/>
          <a:ext cx="430335" cy="246399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21C8065-4589-4647-9B4A-352CC9B45D6E}" type="sibTrans" cxnId="{B5FFE275-19EC-498A-860A-066E2E43BB62}">
      <dgm:prSet/>
      <dgm:spPr/>
      <dgm:t>
        <a:bodyPr/>
        <a:lstStyle/>
        <a:p>
          <a:endParaRPr lang="en-US"/>
        </a:p>
      </dgm:t>
    </dgm:pt>
    <dgm:pt modelId="{A936F8DA-2ACB-4F3C-A629-921DEFDE3CCA}">
      <dgm:prSet/>
      <dgm:spPr>
        <a:xfrm>
          <a:off x="1373266" y="3629656"/>
          <a:ext cx="653850" cy="27972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بهبود علایم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0323E3-EB4D-415D-90CA-A19DAF286BC8}" type="parTrans" cxnId="{4AA609DE-AC60-44AC-AF30-8A6FAEEC4B8A}">
      <dgm:prSet/>
      <dgm:spPr>
        <a:xfrm>
          <a:off x="1700192" y="3383256"/>
          <a:ext cx="483794" cy="246399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0D2D824-6EC5-4314-9478-3B51FBC87204}" type="sibTrans" cxnId="{4AA609DE-AC60-44AC-AF30-8A6FAEEC4B8A}">
      <dgm:prSet/>
      <dgm:spPr/>
      <dgm:t>
        <a:bodyPr/>
        <a:lstStyle/>
        <a:p>
          <a:endParaRPr lang="en-US"/>
        </a:p>
      </dgm:t>
    </dgm:pt>
    <dgm:pt modelId="{B9A51A29-24D3-4C28-9148-CC5E5138A4CE}" type="asst">
      <dgm:prSet/>
      <dgm:spPr>
        <a:xfrm>
          <a:off x="1834358" y="4117301"/>
          <a:ext cx="696260" cy="30163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2D1B76-CCAE-4F86-AD9F-083939AFA974}" type="parTrans" cxnId="{85860E8E-860E-4541-BB65-D8B9EDD2B948}">
      <dgm:prSet/>
      <dgm:spPr>
        <a:xfrm>
          <a:off x="2484898" y="3901416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246A52-F0D8-4A85-82CD-E9D852AC18FC}" type="sibTrans" cxnId="{85860E8E-860E-4541-BB65-D8B9EDD2B948}">
      <dgm:prSet/>
      <dgm:spPr/>
      <dgm:t>
        <a:bodyPr/>
        <a:lstStyle/>
        <a:p>
          <a:endParaRPr lang="en-US"/>
        </a:p>
      </dgm:t>
    </dgm:pt>
    <dgm:pt modelId="{E6E66BAC-4B16-4CAC-B1E5-82B96755FC46}" type="asst">
      <dgm:prSet/>
      <dgm:spPr>
        <a:xfrm>
          <a:off x="816473" y="4115741"/>
          <a:ext cx="800013" cy="32069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مطابق فلوچارت غربالگری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C04815-9EA2-4CC7-98C4-8B3289F507CA}" type="parTrans" cxnId="{0BF602A9-34EB-4F73-9D15-E97B7215C805}">
      <dgm:prSet/>
      <dgm:spPr>
        <a:xfrm>
          <a:off x="1570767" y="3909384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485FC1C9-6999-4AAE-93AF-B2052A3F5761}" type="sibTrans" cxnId="{0BF602A9-34EB-4F73-9D15-E97B7215C805}">
      <dgm:prSet/>
      <dgm:spPr/>
      <dgm:t>
        <a:bodyPr/>
        <a:lstStyle/>
        <a:p>
          <a:pPr rtl="1"/>
          <a:endParaRPr lang="fa-IR"/>
        </a:p>
      </dgm:t>
    </dgm:pt>
    <dgm:pt modelId="{B5250D8C-8349-4CDC-B679-07DB89340342}" type="asst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کمتر از 3 سال از اولین تماس جنسی</a:t>
          </a:r>
          <a:endParaRPr lang="en-US"/>
        </a:p>
      </dgm:t>
    </dgm:pt>
    <dgm:pt modelId="{AE04D47B-DF03-4958-9E88-105E293892F6}" type="parTrans" cxnId="{39EEE521-1CDC-4237-AB17-F612F986EE17}">
      <dgm:prSet/>
      <dgm:spPr/>
      <dgm:t>
        <a:bodyPr/>
        <a:lstStyle/>
        <a:p>
          <a:endParaRPr lang="en-US"/>
        </a:p>
      </dgm:t>
    </dgm:pt>
    <dgm:pt modelId="{D19CAE20-19C4-42D6-B020-203D085F66F2}" type="sibTrans" cxnId="{39EEE521-1CDC-4237-AB17-F612F986EE17}">
      <dgm:prSet/>
      <dgm:spPr/>
      <dgm:t>
        <a:bodyPr/>
        <a:lstStyle/>
        <a:p>
          <a:endParaRPr lang="en-US"/>
        </a:p>
      </dgm:t>
    </dgm:pt>
    <dgm:pt modelId="{423D7770-0D53-4BC9-8C7C-893FBA15E7CD}" type="asst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ارزیابی موارزد زیر:</a:t>
          </a:r>
        </a:p>
        <a:p>
          <a:pPr rtl="1"/>
          <a:r>
            <a:rPr lang="fa-IR">
              <a:cs typeface="B Nazanin" pitchFamily="2" charset="-78"/>
            </a:rPr>
            <a:t>فاصله از اولین تماس جنسی</a:t>
          </a:r>
        </a:p>
        <a:p>
          <a:pPr rtl="1"/>
          <a:r>
            <a:rPr lang="fa-IR">
              <a:cs typeface="B Nazanin" pitchFamily="2" charset="-78"/>
            </a:rPr>
            <a:t>فاصله از غربالگری پیشین</a:t>
          </a:r>
        </a:p>
      </dgm:t>
    </dgm:pt>
    <dgm:pt modelId="{654BB445-2BDD-40CD-AE93-B4C13CF8DF91}" type="parTrans" cxnId="{D747042A-EE71-470A-89A1-A74873D25662}">
      <dgm:prSet/>
      <dgm:spPr/>
      <dgm:t>
        <a:bodyPr/>
        <a:lstStyle/>
        <a:p>
          <a:endParaRPr lang="en-US"/>
        </a:p>
      </dgm:t>
    </dgm:pt>
    <dgm:pt modelId="{A3178198-FC6F-475C-B1CD-7188BFF1E02D}" type="sibTrans" cxnId="{D747042A-EE71-470A-89A1-A74873D25662}">
      <dgm:prSet/>
      <dgm:spPr/>
      <dgm:t>
        <a:bodyPr/>
        <a:lstStyle/>
        <a:p>
          <a:endParaRPr lang="en-US"/>
        </a:p>
      </dgm:t>
    </dgm:pt>
    <dgm:pt modelId="{BE47B96D-56BA-4E80-B638-A77839D30B56}" type="asst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بیش از 3 سال از اولین تماس جنسی  </a:t>
          </a:r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بیش از 10 سال از غربالگری</a:t>
          </a:r>
          <a:endParaRPr lang="en-US">
            <a:cs typeface="B Nazanin" pitchFamily="2" charset="-78"/>
          </a:endParaRPr>
        </a:p>
      </dgm:t>
    </dgm:pt>
    <dgm:pt modelId="{09E332E3-0A3F-4885-818E-536392F84EC3}" type="parTrans" cxnId="{2D5DA7B7-0DB1-42FE-A757-D0535386E165}">
      <dgm:prSet/>
      <dgm:spPr/>
      <dgm:t>
        <a:bodyPr/>
        <a:lstStyle/>
        <a:p>
          <a:endParaRPr lang="en-US"/>
        </a:p>
      </dgm:t>
    </dgm:pt>
    <dgm:pt modelId="{F0018673-47D3-4536-971C-51C922CBF3B3}" type="sibTrans" cxnId="{2D5DA7B7-0DB1-42FE-A757-D0535386E165}">
      <dgm:prSet/>
      <dgm:spPr/>
      <dgm:t>
        <a:bodyPr/>
        <a:lstStyle/>
        <a:p>
          <a:endParaRPr lang="en-US"/>
        </a:p>
      </dgm:t>
    </dgm:pt>
    <dgm:pt modelId="{F646D787-375C-47A9-B999-A3AA62261362}">
      <dgm:prSet/>
      <dgm:spPr/>
      <dgm:t>
        <a:bodyPr/>
        <a:lstStyle/>
        <a:p>
          <a:r>
            <a:rPr lang="fa-IR" dirty="0">
              <a:cs typeface="B Nazanin" pitchFamily="2" charset="-78"/>
            </a:rPr>
            <a:t>آموزش خود مراقبتی و ارزیابی طی 3 سال</a:t>
          </a:r>
          <a:endParaRPr lang="en-US" dirty="0">
            <a:cs typeface="B Nazanin" pitchFamily="2" charset="-78"/>
          </a:endParaRPr>
        </a:p>
      </dgm:t>
    </dgm:pt>
    <dgm:pt modelId="{47B85CD2-AF33-4775-9127-FD67E8DA74D7}" type="parTrans" cxnId="{FD9F0AC0-89E3-473D-9761-FFC770EEA179}">
      <dgm:prSet/>
      <dgm:spPr/>
      <dgm:t>
        <a:bodyPr/>
        <a:lstStyle/>
        <a:p>
          <a:endParaRPr lang="en-US"/>
        </a:p>
      </dgm:t>
    </dgm:pt>
    <dgm:pt modelId="{30B07E04-3E88-4C47-A40F-889352C2365C}" type="sibTrans" cxnId="{FD9F0AC0-89E3-473D-9761-FFC770EEA179}">
      <dgm:prSet/>
      <dgm:spPr/>
      <dgm:t>
        <a:bodyPr/>
        <a:lstStyle/>
        <a:p>
          <a:endParaRPr lang="en-US"/>
        </a:p>
      </dgm:t>
    </dgm:pt>
    <dgm:pt modelId="{613DE75A-E291-4C17-8A27-B24C7BDCAE6E}">
      <dgm:prSet/>
      <dgm:spPr/>
      <dgm:t>
        <a:bodyPr/>
        <a:lstStyle/>
        <a:p>
          <a:r>
            <a:rPr lang="fa-IR">
              <a:cs typeface="B Nazanin" pitchFamily="2" charset="-78"/>
            </a:rPr>
            <a:t>ارجاع به ماما</a:t>
          </a:r>
          <a:endParaRPr lang="en-US">
            <a:cs typeface="B Nazanin" pitchFamily="2" charset="-78"/>
          </a:endParaRPr>
        </a:p>
      </dgm:t>
    </dgm:pt>
    <dgm:pt modelId="{4F491702-2266-4963-97AF-FBA8B2BBC8DC}" type="parTrans" cxnId="{1A4FF54E-0E73-443C-AD3F-888C3CB4ED82}">
      <dgm:prSet/>
      <dgm:spPr/>
      <dgm:t>
        <a:bodyPr/>
        <a:lstStyle/>
        <a:p>
          <a:endParaRPr lang="en-US"/>
        </a:p>
      </dgm:t>
    </dgm:pt>
    <dgm:pt modelId="{EC1D242B-3FA3-43C2-824F-FEC5358DBE5C}" type="sibTrans" cxnId="{1A4FF54E-0E73-443C-AD3F-888C3CB4ED82}">
      <dgm:prSet/>
      <dgm:spPr/>
      <dgm:t>
        <a:bodyPr/>
        <a:lstStyle/>
        <a:p>
          <a:endParaRPr lang="en-US"/>
        </a:p>
      </dgm:t>
    </dgm:pt>
    <dgm:pt modelId="{385151DC-440E-4BFB-BA83-26EBB45A0397}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ارزیابی مطابق فلوچارت غربالگری</a:t>
          </a:r>
          <a:endParaRPr lang="en-US">
            <a:cs typeface="B Nazanin" pitchFamily="2" charset="-78"/>
          </a:endParaRPr>
        </a:p>
      </dgm:t>
    </dgm:pt>
    <dgm:pt modelId="{0FCEEB7E-95FB-4AA1-94FA-2AC84B09981D}" type="parTrans" cxnId="{40311F31-D723-4FB1-A75D-172C0FB5C963}">
      <dgm:prSet/>
      <dgm:spPr/>
      <dgm:t>
        <a:bodyPr/>
        <a:lstStyle/>
        <a:p>
          <a:endParaRPr lang="en-US"/>
        </a:p>
      </dgm:t>
    </dgm:pt>
    <dgm:pt modelId="{198C568B-4054-49EA-932D-BD4AB59A15D3}" type="sibTrans" cxnId="{40311F31-D723-4FB1-A75D-172C0FB5C963}">
      <dgm:prSet/>
      <dgm:spPr/>
      <dgm:t>
        <a:bodyPr/>
        <a:lstStyle/>
        <a:p>
          <a:endParaRPr lang="en-US"/>
        </a:p>
      </dgm:t>
    </dgm:pt>
    <dgm:pt modelId="{FF67BD2A-CB47-41D5-BBBF-7978B444FC22}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بیش از 3 سال از اولین تماس جنسی </a:t>
          </a:r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کمتر از 10 سال از غربالگری</a:t>
          </a:r>
          <a:endParaRPr lang="en-US"/>
        </a:p>
      </dgm:t>
    </dgm:pt>
    <dgm:pt modelId="{F658E9D8-363B-4CCB-BDA6-CCC6B71072A0}" type="parTrans" cxnId="{695A91E0-E00B-4116-80DF-5C86DA2B4EA2}">
      <dgm:prSet/>
      <dgm:spPr/>
      <dgm:t>
        <a:bodyPr/>
        <a:lstStyle/>
        <a:p>
          <a:endParaRPr lang="en-US"/>
        </a:p>
      </dgm:t>
    </dgm:pt>
    <dgm:pt modelId="{E761C159-A577-4766-A32F-6002DD445256}" type="sibTrans" cxnId="{695A91E0-E00B-4116-80DF-5C86DA2B4EA2}">
      <dgm:prSet/>
      <dgm:spPr/>
      <dgm:t>
        <a:bodyPr/>
        <a:lstStyle/>
        <a:p>
          <a:endParaRPr lang="en-US"/>
        </a:p>
      </dgm:t>
    </dgm:pt>
    <dgm:pt modelId="{417CD040-95E3-4BF5-8D14-C89AD7349807}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آموزش خود مراقبتی و ارزیابی طی  5 سال</a:t>
          </a:r>
          <a:endParaRPr lang="en-US"/>
        </a:p>
      </dgm:t>
    </dgm:pt>
    <dgm:pt modelId="{3E5C82E7-7533-4921-B5D0-F83A40F993CE}" type="parTrans" cxnId="{E5746038-7E57-43FE-A8A6-DFC20A27A5D6}">
      <dgm:prSet/>
      <dgm:spPr/>
      <dgm:t>
        <a:bodyPr/>
        <a:lstStyle/>
        <a:p>
          <a:endParaRPr lang="en-US"/>
        </a:p>
      </dgm:t>
    </dgm:pt>
    <dgm:pt modelId="{B5BCE1C5-ECD6-43D5-A831-09AF58E65D41}" type="sibTrans" cxnId="{E5746038-7E57-43FE-A8A6-DFC20A27A5D6}">
      <dgm:prSet/>
      <dgm:spPr/>
      <dgm:t>
        <a:bodyPr/>
        <a:lstStyle/>
        <a:p>
          <a:endParaRPr lang="en-US"/>
        </a:p>
      </dgm:t>
    </dgm:pt>
    <dgm:pt modelId="{79537144-CDF5-4A96-B64E-257B994E003B}" type="pres">
      <dgm:prSet presAssocID="{602E6588-CE2F-415C-94B0-AC0226E43C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A74647-9EDB-45B7-A56C-FD38850157E1}" type="pres">
      <dgm:prSet presAssocID="{15CC83BB-6C67-4EFB-BA7A-D1448E48F0AF}" presName="hierRoot1" presStyleCnt="0">
        <dgm:presLayoutVars>
          <dgm:hierBranch val="init"/>
        </dgm:presLayoutVars>
      </dgm:prSet>
      <dgm:spPr/>
    </dgm:pt>
    <dgm:pt modelId="{F08E9809-A42D-4F22-82B4-3879892F3343}" type="pres">
      <dgm:prSet presAssocID="{15CC83BB-6C67-4EFB-BA7A-D1448E48F0AF}" presName="rootComposite1" presStyleCnt="0"/>
      <dgm:spPr/>
    </dgm:pt>
    <dgm:pt modelId="{05A7624C-9BE3-40AF-B0B4-927039C494A0}" type="pres">
      <dgm:prSet presAssocID="{15CC83BB-6C67-4EFB-BA7A-D1448E48F0AF}" presName="rootText1" presStyleLbl="node0" presStyleIdx="0" presStyleCnt="1" custScaleX="204509" custScaleY="110517" custLinFactNeighborX="18657" custLinFactNeighborY="-5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ADB93B8-1180-49A3-81E5-023D1274E5F0}" type="pres">
      <dgm:prSet presAssocID="{15CC83BB-6C67-4EFB-BA7A-D1448E48F0A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EB23DD-5D8A-4E0E-85A2-60CFE2C30B53}" type="pres">
      <dgm:prSet presAssocID="{15CC83BB-6C67-4EFB-BA7A-D1448E48F0AF}" presName="hierChild2" presStyleCnt="0"/>
      <dgm:spPr/>
    </dgm:pt>
    <dgm:pt modelId="{7F22633F-6209-4CC7-8AC5-BEAC4B87CE64}" type="pres">
      <dgm:prSet presAssocID="{0F154F48-E59A-4E37-B7FD-DCB689A41276}" presName="Name37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311442" y="0"/>
              </a:moveTo>
              <a:lnTo>
                <a:pt x="311442" y="84908"/>
              </a:lnTo>
              <a:lnTo>
                <a:pt x="0" y="84908"/>
              </a:lnTo>
              <a:lnTo>
                <a:pt x="0" y="1690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CB641B4-552A-4276-B1AB-6E8DB666F26C}" type="pres">
      <dgm:prSet presAssocID="{EACB5010-0241-4DD2-979D-2E661E5BCCC9}" presName="hierRoot2" presStyleCnt="0">
        <dgm:presLayoutVars>
          <dgm:hierBranch val="init"/>
        </dgm:presLayoutVars>
      </dgm:prSet>
      <dgm:spPr/>
    </dgm:pt>
    <dgm:pt modelId="{6FD32163-D1BD-4F39-B032-4AD0AA6ABE94}" type="pres">
      <dgm:prSet presAssocID="{EACB5010-0241-4DD2-979D-2E661E5BCCC9}" presName="rootComposite" presStyleCnt="0"/>
      <dgm:spPr/>
    </dgm:pt>
    <dgm:pt modelId="{D0AAE0B0-3E32-4C5A-A2B6-A2A29635A746}" type="pres">
      <dgm:prSet presAssocID="{EACB5010-0241-4DD2-979D-2E661E5BCCC9}" presName="rootText" presStyleLbl="node2" presStyleIdx="0" presStyleCnt="1" custScaleX="279138" custScaleY="13419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1CB657-B79A-40C9-99D6-5C6C76A3A1B5}" type="pres">
      <dgm:prSet presAssocID="{EACB5010-0241-4DD2-979D-2E661E5BCCC9}" presName="rootConnector" presStyleLbl="node2" presStyleIdx="0" presStyleCnt="1"/>
      <dgm:spPr/>
      <dgm:t>
        <a:bodyPr/>
        <a:lstStyle/>
        <a:p>
          <a:endParaRPr lang="en-US"/>
        </a:p>
      </dgm:t>
    </dgm:pt>
    <dgm:pt modelId="{CB42ED4B-96C7-4E7D-B0A4-6EB270B84349}" type="pres">
      <dgm:prSet presAssocID="{EACB5010-0241-4DD2-979D-2E661E5BCCC9}" presName="hierChild4" presStyleCnt="0"/>
      <dgm:spPr/>
    </dgm:pt>
    <dgm:pt modelId="{C2C1870C-50A0-431D-A1FB-D0AC704D9C7C}" type="pres">
      <dgm:prSet presAssocID="{5AE67B41-D0B0-43FE-BB5B-D7F123162A95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227906" y="0"/>
              </a:moveTo>
              <a:lnTo>
                <a:pt x="1227906" y="83704"/>
              </a:lnTo>
              <a:lnTo>
                <a:pt x="0" y="83704"/>
              </a:lnTo>
              <a:lnTo>
                <a:pt x="0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A56D9B1-BC79-456D-BCD8-C2658E89ADD7}" type="pres">
      <dgm:prSet presAssocID="{6F1163F4-CB62-4635-8231-37A5D497434B}" presName="hierRoot2" presStyleCnt="0">
        <dgm:presLayoutVars>
          <dgm:hierBranch val="init"/>
        </dgm:presLayoutVars>
      </dgm:prSet>
      <dgm:spPr/>
    </dgm:pt>
    <dgm:pt modelId="{36DA9983-7A6A-4A3F-A53B-3D202ACB26D1}" type="pres">
      <dgm:prSet presAssocID="{6F1163F4-CB62-4635-8231-37A5D497434B}" presName="rootComposite" presStyleCnt="0"/>
      <dgm:spPr/>
    </dgm:pt>
    <dgm:pt modelId="{408BAD72-358B-4915-898E-011005F9F66F}" type="pres">
      <dgm:prSet presAssocID="{6F1163F4-CB62-4635-8231-37A5D497434B}" presName="rootText" presStyleLbl="node3" presStyleIdx="0" presStyleCnt="2" custScaleX="46140" custScaleY="4089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D07AEE85-A1F5-4D4E-8C35-2D63A48B2F05}" type="pres">
      <dgm:prSet presAssocID="{6F1163F4-CB62-4635-8231-37A5D497434B}" presName="rootConnector" presStyleLbl="node3" presStyleIdx="0" presStyleCnt="2"/>
      <dgm:spPr/>
      <dgm:t>
        <a:bodyPr/>
        <a:lstStyle/>
        <a:p>
          <a:endParaRPr lang="en-US"/>
        </a:p>
      </dgm:t>
    </dgm:pt>
    <dgm:pt modelId="{29A6263C-7DF8-4B24-B96E-EE2368A603EF}" type="pres">
      <dgm:prSet presAssocID="{6F1163F4-CB62-4635-8231-37A5D497434B}" presName="hierChild4" presStyleCnt="0"/>
      <dgm:spPr/>
    </dgm:pt>
    <dgm:pt modelId="{F7759C9B-5D93-43C4-8C03-AC47F53B606A}" type="pres">
      <dgm:prSet presAssocID="{6F1163F4-CB62-4635-8231-37A5D497434B}" presName="hierChild5" presStyleCnt="0"/>
      <dgm:spPr/>
    </dgm:pt>
    <dgm:pt modelId="{608F2138-6852-4943-A920-D6B0D79B8C1D}" type="pres">
      <dgm:prSet presAssocID="{654BB445-2BDD-40CD-AE93-B4C13CF8DF91}" presName="Name111" presStyleLbl="parChTrans1D4" presStyleIdx="0" presStyleCnt="17"/>
      <dgm:spPr/>
      <dgm:t>
        <a:bodyPr/>
        <a:lstStyle/>
        <a:p>
          <a:endParaRPr lang="en-US"/>
        </a:p>
      </dgm:t>
    </dgm:pt>
    <dgm:pt modelId="{2D6F4074-6A34-4719-8271-77A69627709A}" type="pres">
      <dgm:prSet presAssocID="{423D7770-0D53-4BC9-8C7C-893FBA15E7CD}" presName="hierRoot3" presStyleCnt="0">
        <dgm:presLayoutVars>
          <dgm:hierBranch val="init"/>
        </dgm:presLayoutVars>
      </dgm:prSet>
      <dgm:spPr/>
    </dgm:pt>
    <dgm:pt modelId="{C0407B2B-4E17-41AA-8631-CC49635307A2}" type="pres">
      <dgm:prSet presAssocID="{423D7770-0D53-4BC9-8C7C-893FBA15E7CD}" presName="rootComposite3" presStyleCnt="0"/>
      <dgm:spPr/>
    </dgm:pt>
    <dgm:pt modelId="{6FA05C08-60AE-429D-BDE2-EB2170C6E8DD}" type="pres">
      <dgm:prSet presAssocID="{423D7770-0D53-4BC9-8C7C-893FBA15E7CD}" presName="rootText3" presStyleLbl="asst3" presStyleIdx="0" presStyleCnt="4" custScaleX="77754" custScaleY="82524" custLinFactNeighborX="1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43636-2EC1-4373-93E4-1DA81B819E83}" type="pres">
      <dgm:prSet presAssocID="{423D7770-0D53-4BC9-8C7C-893FBA15E7CD}" presName="rootConnector3" presStyleLbl="asst3" presStyleIdx="0" presStyleCnt="4"/>
      <dgm:spPr/>
      <dgm:t>
        <a:bodyPr/>
        <a:lstStyle/>
        <a:p>
          <a:endParaRPr lang="en-US"/>
        </a:p>
      </dgm:t>
    </dgm:pt>
    <dgm:pt modelId="{8616AE32-60C1-4F0A-810A-898958CB2445}" type="pres">
      <dgm:prSet presAssocID="{423D7770-0D53-4BC9-8C7C-893FBA15E7CD}" presName="hierChild6" presStyleCnt="0"/>
      <dgm:spPr/>
    </dgm:pt>
    <dgm:pt modelId="{810C9E67-BB79-47F9-84C5-B0B90AA64212}" type="pres">
      <dgm:prSet presAssocID="{F658E9D8-363B-4CCB-BDA6-CCC6B71072A0}" presName="Name37" presStyleLbl="parChTrans1D4" presStyleIdx="1" presStyleCnt="17"/>
      <dgm:spPr/>
      <dgm:t>
        <a:bodyPr/>
        <a:lstStyle/>
        <a:p>
          <a:endParaRPr lang="en-US"/>
        </a:p>
      </dgm:t>
    </dgm:pt>
    <dgm:pt modelId="{D75ACB45-FC57-4A08-BC82-E02ED06BF533}" type="pres">
      <dgm:prSet presAssocID="{FF67BD2A-CB47-41D5-BBBF-7978B444FC22}" presName="hierRoot2" presStyleCnt="0">
        <dgm:presLayoutVars>
          <dgm:hierBranch val="init"/>
        </dgm:presLayoutVars>
      </dgm:prSet>
      <dgm:spPr/>
    </dgm:pt>
    <dgm:pt modelId="{D941B0CD-AF3E-4B2D-8F8F-039F9FF91885}" type="pres">
      <dgm:prSet presAssocID="{FF67BD2A-CB47-41D5-BBBF-7978B444FC22}" presName="rootComposite" presStyleCnt="0"/>
      <dgm:spPr/>
    </dgm:pt>
    <dgm:pt modelId="{6735A174-F5E9-40D5-B31B-999D789B205F}" type="pres">
      <dgm:prSet presAssocID="{FF67BD2A-CB47-41D5-BBBF-7978B444FC22}" presName="rootText" presStyleLbl="node4" presStyleIdx="0" presStyleCnt="9" custScaleX="88807" custScaleY="6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236A8-90BE-4939-8905-7540D782C70A}" type="pres">
      <dgm:prSet presAssocID="{FF67BD2A-CB47-41D5-BBBF-7978B444FC22}" presName="rootConnector" presStyleLbl="node4" presStyleIdx="0" presStyleCnt="9"/>
      <dgm:spPr/>
      <dgm:t>
        <a:bodyPr/>
        <a:lstStyle/>
        <a:p>
          <a:endParaRPr lang="en-US"/>
        </a:p>
      </dgm:t>
    </dgm:pt>
    <dgm:pt modelId="{7E97BAF1-6945-441C-A8AD-1FB41D9AAB9B}" type="pres">
      <dgm:prSet presAssocID="{FF67BD2A-CB47-41D5-BBBF-7978B444FC22}" presName="hierChild4" presStyleCnt="0"/>
      <dgm:spPr/>
    </dgm:pt>
    <dgm:pt modelId="{8D028FC8-0F58-4AEA-A692-4C1E68620559}" type="pres">
      <dgm:prSet presAssocID="{3E5C82E7-7533-4921-B5D0-F83A40F993CE}" presName="Name37" presStyleLbl="parChTrans1D4" presStyleIdx="2" presStyleCnt="17"/>
      <dgm:spPr/>
      <dgm:t>
        <a:bodyPr/>
        <a:lstStyle/>
        <a:p>
          <a:endParaRPr lang="en-US"/>
        </a:p>
      </dgm:t>
    </dgm:pt>
    <dgm:pt modelId="{82AD8FB4-6810-4069-9F88-42AF95BA15C7}" type="pres">
      <dgm:prSet presAssocID="{417CD040-95E3-4BF5-8D14-C89AD7349807}" presName="hierRoot2" presStyleCnt="0">
        <dgm:presLayoutVars>
          <dgm:hierBranch val="init"/>
        </dgm:presLayoutVars>
      </dgm:prSet>
      <dgm:spPr/>
    </dgm:pt>
    <dgm:pt modelId="{C4C74DE0-CF2E-464A-A6BB-B67E465B0818}" type="pres">
      <dgm:prSet presAssocID="{417CD040-95E3-4BF5-8D14-C89AD7349807}" presName="rootComposite" presStyleCnt="0"/>
      <dgm:spPr/>
    </dgm:pt>
    <dgm:pt modelId="{6B9BA5EC-63CE-4553-B56D-2809DB12D8E0}" type="pres">
      <dgm:prSet presAssocID="{417CD040-95E3-4BF5-8D14-C89AD7349807}" presName="rootText" presStyleLbl="node4" presStyleIdx="1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10570B-3FB9-43CE-A22D-831EED42E664}" type="pres">
      <dgm:prSet presAssocID="{417CD040-95E3-4BF5-8D14-C89AD7349807}" presName="rootConnector" presStyleLbl="node4" presStyleIdx="1" presStyleCnt="9"/>
      <dgm:spPr/>
      <dgm:t>
        <a:bodyPr/>
        <a:lstStyle/>
        <a:p>
          <a:endParaRPr lang="en-US"/>
        </a:p>
      </dgm:t>
    </dgm:pt>
    <dgm:pt modelId="{C0D3F642-1287-4349-B371-7A68E894808A}" type="pres">
      <dgm:prSet presAssocID="{417CD040-95E3-4BF5-8D14-C89AD7349807}" presName="hierChild4" presStyleCnt="0"/>
      <dgm:spPr/>
    </dgm:pt>
    <dgm:pt modelId="{AFCB63C9-F61D-4325-A2E9-D61DDBF33E2C}" type="pres">
      <dgm:prSet presAssocID="{417CD040-95E3-4BF5-8D14-C89AD7349807}" presName="hierChild5" presStyleCnt="0"/>
      <dgm:spPr/>
    </dgm:pt>
    <dgm:pt modelId="{62708FCE-2F89-45FD-86D0-2354105AAD18}" type="pres">
      <dgm:prSet presAssocID="{FF67BD2A-CB47-41D5-BBBF-7978B444FC22}" presName="hierChild5" presStyleCnt="0"/>
      <dgm:spPr/>
    </dgm:pt>
    <dgm:pt modelId="{970BB7EB-20DD-4211-A8CD-EA752006F08D}" type="pres">
      <dgm:prSet presAssocID="{423D7770-0D53-4BC9-8C7C-893FBA15E7CD}" presName="hierChild7" presStyleCnt="0"/>
      <dgm:spPr/>
    </dgm:pt>
    <dgm:pt modelId="{D6D34B6D-E1E8-4660-9B2A-D97D186660C9}" type="pres">
      <dgm:prSet presAssocID="{09E332E3-0A3F-4885-818E-536392F84EC3}" presName="Name111" presStyleLbl="parChTrans1D4" presStyleIdx="3" presStyleCnt="17"/>
      <dgm:spPr/>
      <dgm:t>
        <a:bodyPr/>
        <a:lstStyle/>
        <a:p>
          <a:endParaRPr lang="en-US"/>
        </a:p>
      </dgm:t>
    </dgm:pt>
    <dgm:pt modelId="{611FA91A-6DBE-49CE-AB02-0E030D631C66}" type="pres">
      <dgm:prSet presAssocID="{BE47B96D-56BA-4E80-B638-A77839D30B56}" presName="hierRoot3" presStyleCnt="0">
        <dgm:presLayoutVars>
          <dgm:hierBranch val="init"/>
        </dgm:presLayoutVars>
      </dgm:prSet>
      <dgm:spPr/>
    </dgm:pt>
    <dgm:pt modelId="{1B4CA468-C1E6-4BC2-84A1-E17113B99AB0}" type="pres">
      <dgm:prSet presAssocID="{BE47B96D-56BA-4E80-B638-A77839D30B56}" presName="rootComposite3" presStyleCnt="0"/>
      <dgm:spPr/>
    </dgm:pt>
    <dgm:pt modelId="{AD7C9469-C357-46A0-BCDE-9BED8DF89A1F}" type="pres">
      <dgm:prSet presAssocID="{BE47B96D-56BA-4E80-B638-A77839D30B56}" presName="rootText3" presStyleLbl="asst3" presStyleIdx="1" presStyleCnt="4" custScaleX="89737" custScaleY="7221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53574E-BF08-4C0D-B11D-00E5F1F30615}" type="pres">
      <dgm:prSet presAssocID="{BE47B96D-56BA-4E80-B638-A77839D30B56}" presName="rootConnector3" presStyleLbl="asst3" presStyleIdx="1" presStyleCnt="4"/>
      <dgm:spPr/>
      <dgm:t>
        <a:bodyPr/>
        <a:lstStyle/>
        <a:p>
          <a:endParaRPr lang="en-US"/>
        </a:p>
      </dgm:t>
    </dgm:pt>
    <dgm:pt modelId="{5265364E-05F0-4A02-9DF9-1FF010948BD4}" type="pres">
      <dgm:prSet presAssocID="{BE47B96D-56BA-4E80-B638-A77839D30B56}" presName="hierChild6" presStyleCnt="0"/>
      <dgm:spPr/>
    </dgm:pt>
    <dgm:pt modelId="{B051A047-5E59-4A84-BE05-8F8BF01527E2}" type="pres">
      <dgm:prSet presAssocID="{4F491702-2266-4963-97AF-FBA8B2BBC8DC}" presName="Name37" presStyleLbl="parChTrans1D4" presStyleIdx="4" presStyleCnt="17"/>
      <dgm:spPr/>
      <dgm:t>
        <a:bodyPr/>
        <a:lstStyle/>
        <a:p>
          <a:endParaRPr lang="en-US"/>
        </a:p>
      </dgm:t>
    </dgm:pt>
    <dgm:pt modelId="{8F281AC1-D7FD-48CD-BF62-FAB3BFE8FF8C}" type="pres">
      <dgm:prSet presAssocID="{613DE75A-E291-4C17-8A27-B24C7BDCAE6E}" presName="hierRoot2" presStyleCnt="0">
        <dgm:presLayoutVars>
          <dgm:hierBranch val="init"/>
        </dgm:presLayoutVars>
      </dgm:prSet>
      <dgm:spPr/>
    </dgm:pt>
    <dgm:pt modelId="{E59B0CA8-24B8-4447-AE08-170B3F1E263E}" type="pres">
      <dgm:prSet presAssocID="{613DE75A-E291-4C17-8A27-B24C7BDCAE6E}" presName="rootComposite" presStyleCnt="0"/>
      <dgm:spPr/>
    </dgm:pt>
    <dgm:pt modelId="{AB2E3236-2B7A-44A0-8F81-8E2454451590}" type="pres">
      <dgm:prSet presAssocID="{613DE75A-E291-4C17-8A27-B24C7BDCAE6E}" presName="rootText" presStyleLbl="node4" presStyleIdx="2" presStyleCnt="9" custScaleX="58006" custScaleY="48587" custLinFactNeighborX="10294" custLinFactNeighborY="1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F0029-FB0B-4716-ACE9-C517ACB502F5}" type="pres">
      <dgm:prSet presAssocID="{613DE75A-E291-4C17-8A27-B24C7BDCAE6E}" presName="rootConnector" presStyleLbl="node4" presStyleIdx="2" presStyleCnt="9"/>
      <dgm:spPr/>
      <dgm:t>
        <a:bodyPr/>
        <a:lstStyle/>
        <a:p>
          <a:endParaRPr lang="en-US"/>
        </a:p>
      </dgm:t>
    </dgm:pt>
    <dgm:pt modelId="{BACDAAC7-5A85-4DFB-8F84-1E8CD3340CCE}" type="pres">
      <dgm:prSet presAssocID="{613DE75A-E291-4C17-8A27-B24C7BDCAE6E}" presName="hierChild4" presStyleCnt="0"/>
      <dgm:spPr/>
    </dgm:pt>
    <dgm:pt modelId="{8DF9C10C-A274-4E97-8EC6-551EDF018F06}" type="pres">
      <dgm:prSet presAssocID="{0FCEEB7E-95FB-4AA1-94FA-2AC84B09981D}" presName="Name37" presStyleLbl="parChTrans1D4" presStyleIdx="5" presStyleCnt="17"/>
      <dgm:spPr/>
      <dgm:t>
        <a:bodyPr/>
        <a:lstStyle/>
        <a:p>
          <a:endParaRPr lang="en-US"/>
        </a:p>
      </dgm:t>
    </dgm:pt>
    <dgm:pt modelId="{89A471B1-52A8-4455-BDE1-339804373660}" type="pres">
      <dgm:prSet presAssocID="{385151DC-440E-4BFB-BA83-26EBB45A0397}" presName="hierRoot2" presStyleCnt="0">
        <dgm:presLayoutVars>
          <dgm:hierBranch val="init"/>
        </dgm:presLayoutVars>
      </dgm:prSet>
      <dgm:spPr/>
    </dgm:pt>
    <dgm:pt modelId="{9B9F34FA-4722-4ECD-B935-0FD76F993E33}" type="pres">
      <dgm:prSet presAssocID="{385151DC-440E-4BFB-BA83-26EBB45A0397}" presName="rootComposite" presStyleCnt="0"/>
      <dgm:spPr/>
    </dgm:pt>
    <dgm:pt modelId="{5F033160-AA55-4071-BC3A-D471E8993337}" type="pres">
      <dgm:prSet presAssocID="{385151DC-440E-4BFB-BA83-26EBB45A0397}" presName="rootText" presStyleLbl="node4" presStyleIdx="3" presStyleCnt="9" custScaleX="74007" custScaleY="58825" custLinFactNeighborX="5147" custLinFactNeighborY="-1470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D795AB0-1574-428E-9017-A8CCCD88B50A}" type="pres">
      <dgm:prSet presAssocID="{385151DC-440E-4BFB-BA83-26EBB45A0397}" presName="rootConnector" presStyleLbl="node4" presStyleIdx="3" presStyleCnt="9"/>
      <dgm:spPr/>
      <dgm:t>
        <a:bodyPr/>
        <a:lstStyle/>
        <a:p>
          <a:endParaRPr lang="en-US"/>
        </a:p>
      </dgm:t>
    </dgm:pt>
    <dgm:pt modelId="{46E6FC49-661A-43E6-A42C-26D5B803739F}" type="pres">
      <dgm:prSet presAssocID="{385151DC-440E-4BFB-BA83-26EBB45A0397}" presName="hierChild4" presStyleCnt="0"/>
      <dgm:spPr/>
    </dgm:pt>
    <dgm:pt modelId="{C0281014-7D75-4AC2-9372-DA3875136A1C}" type="pres">
      <dgm:prSet presAssocID="{385151DC-440E-4BFB-BA83-26EBB45A0397}" presName="hierChild5" presStyleCnt="0"/>
      <dgm:spPr/>
    </dgm:pt>
    <dgm:pt modelId="{C43CA9AD-07F5-4922-9237-BC01A6618041}" type="pres">
      <dgm:prSet presAssocID="{613DE75A-E291-4C17-8A27-B24C7BDCAE6E}" presName="hierChild5" presStyleCnt="0"/>
      <dgm:spPr/>
    </dgm:pt>
    <dgm:pt modelId="{6BCC169A-87C9-418C-8AD6-72753FFC6D50}" type="pres">
      <dgm:prSet presAssocID="{BE47B96D-56BA-4E80-B638-A77839D30B56}" presName="hierChild7" presStyleCnt="0"/>
      <dgm:spPr/>
    </dgm:pt>
    <dgm:pt modelId="{7F1134DD-11C0-4FA6-A456-8D1C9D09FB51}" type="pres">
      <dgm:prSet presAssocID="{AE04D47B-DF03-4958-9E88-105E293892F6}" presName="Name111" presStyleLbl="parChTrans1D4" presStyleIdx="6" presStyleCnt="17"/>
      <dgm:spPr/>
      <dgm:t>
        <a:bodyPr/>
        <a:lstStyle/>
        <a:p>
          <a:endParaRPr lang="en-US"/>
        </a:p>
      </dgm:t>
    </dgm:pt>
    <dgm:pt modelId="{97FBF75E-F04F-4775-B34A-45D51ADA0A76}" type="pres">
      <dgm:prSet presAssocID="{B5250D8C-8349-4CDC-B679-07DB89340342}" presName="hierRoot3" presStyleCnt="0">
        <dgm:presLayoutVars>
          <dgm:hierBranch val="init"/>
        </dgm:presLayoutVars>
      </dgm:prSet>
      <dgm:spPr/>
    </dgm:pt>
    <dgm:pt modelId="{CBA57F10-D96D-4854-98BC-4C98E61B6DBC}" type="pres">
      <dgm:prSet presAssocID="{B5250D8C-8349-4CDC-B679-07DB89340342}" presName="rootComposite3" presStyleCnt="0"/>
      <dgm:spPr/>
    </dgm:pt>
    <dgm:pt modelId="{7B290995-8903-4E7F-85C9-B44E699A8810}" type="pres">
      <dgm:prSet presAssocID="{B5250D8C-8349-4CDC-B679-07DB89340342}" presName="rootText3" presStyleLbl="asst3" presStyleIdx="2" presStyleCnt="4" custScaleX="89787" custScaleY="821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34BA66-2F4A-45D7-AB82-2702B0E54569}" type="pres">
      <dgm:prSet presAssocID="{B5250D8C-8349-4CDC-B679-07DB89340342}" presName="rootConnector3" presStyleLbl="asst3" presStyleIdx="2" presStyleCnt="4"/>
      <dgm:spPr/>
      <dgm:t>
        <a:bodyPr/>
        <a:lstStyle/>
        <a:p>
          <a:endParaRPr lang="en-US"/>
        </a:p>
      </dgm:t>
    </dgm:pt>
    <dgm:pt modelId="{A3838486-9B44-4039-B935-F8FD3A72CF65}" type="pres">
      <dgm:prSet presAssocID="{B5250D8C-8349-4CDC-B679-07DB89340342}" presName="hierChild6" presStyleCnt="0"/>
      <dgm:spPr/>
    </dgm:pt>
    <dgm:pt modelId="{79B7A8FA-BE9F-4FC5-8918-877A6009B4F6}" type="pres">
      <dgm:prSet presAssocID="{47B85CD2-AF33-4775-9127-FD67E8DA74D7}" presName="Name37" presStyleLbl="parChTrans1D4" presStyleIdx="7" presStyleCnt="17"/>
      <dgm:spPr/>
      <dgm:t>
        <a:bodyPr/>
        <a:lstStyle/>
        <a:p>
          <a:endParaRPr lang="en-US"/>
        </a:p>
      </dgm:t>
    </dgm:pt>
    <dgm:pt modelId="{59C9A815-ADDA-4ECC-A8CE-A5DBC34FD65C}" type="pres">
      <dgm:prSet presAssocID="{F646D787-375C-47A9-B999-A3AA62261362}" presName="hierRoot2" presStyleCnt="0">
        <dgm:presLayoutVars>
          <dgm:hierBranch val="init"/>
        </dgm:presLayoutVars>
      </dgm:prSet>
      <dgm:spPr/>
    </dgm:pt>
    <dgm:pt modelId="{5098535A-A698-4639-89C9-8EFEDB217040}" type="pres">
      <dgm:prSet presAssocID="{F646D787-375C-47A9-B999-A3AA62261362}" presName="rootComposite" presStyleCnt="0"/>
      <dgm:spPr/>
    </dgm:pt>
    <dgm:pt modelId="{5F5F91A1-79EC-4577-9195-2EEB33324D7C}" type="pres">
      <dgm:prSet presAssocID="{F646D787-375C-47A9-B999-A3AA62261362}" presName="rootText" presStyleLbl="node4" presStyleIdx="4" presStyleCnt="9" custScaleX="79273" custScaleY="598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C8FF956-FD0A-44EE-A5CA-E81B85D73450}" type="pres">
      <dgm:prSet presAssocID="{F646D787-375C-47A9-B999-A3AA62261362}" presName="rootConnector" presStyleLbl="node4" presStyleIdx="4" presStyleCnt="9"/>
      <dgm:spPr/>
      <dgm:t>
        <a:bodyPr/>
        <a:lstStyle/>
        <a:p>
          <a:endParaRPr lang="en-US"/>
        </a:p>
      </dgm:t>
    </dgm:pt>
    <dgm:pt modelId="{BF007DCE-1EF0-4874-A2B5-0255F568FCB7}" type="pres">
      <dgm:prSet presAssocID="{F646D787-375C-47A9-B999-A3AA62261362}" presName="hierChild4" presStyleCnt="0"/>
      <dgm:spPr/>
    </dgm:pt>
    <dgm:pt modelId="{16475B65-D230-4A87-98CA-AFB3A7CE49BC}" type="pres">
      <dgm:prSet presAssocID="{F646D787-375C-47A9-B999-A3AA62261362}" presName="hierChild5" presStyleCnt="0"/>
      <dgm:spPr/>
    </dgm:pt>
    <dgm:pt modelId="{C59BFD8A-AB60-4C8D-ACC5-D10127FE5615}" type="pres">
      <dgm:prSet presAssocID="{B5250D8C-8349-4CDC-B679-07DB89340342}" presName="hierChild7" presStyleCnt="0"/>
      <dgm:spPr/>
    </dgm:pt>
    <dgm:pt modelId="{BDC0AFBB-44B1-4513-82C1-3A304AE045E6}" type="pres">
      <dgm:prSet presAssocID="{250BD324-B079-43E0-9F2D-8D733B1AA2BB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4"/>
              </a:lnTo>
              <a:lnTo>
                <a:pt x="1233183" y="83704"/>
              </a:lnTo>
              <a:lnTo>
                <a:pt x="1233183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ECC1843-ACC9-4CE2-A2CD-D00BAB56117C}" type="pres">
      <dgm:prSet presAssocID="{97C84677-3C0E-49E6-9AEA-2666A9D277EC}" presName="hierRoot2" presStyleCnt="0">
        <dgm:presLayoutVars>
          <dgm:hierBranch val="init"/>
        </dgm:presLayoutVars>
      </dgm:prSet>
      <dgm:spPr/>
    </dgm:pt>
    <dgm:pt modelId="{B66A36C7-8068-498A-B2F9-A575FDF8FEE1}" type="pres">
      <dgm:prSet presAssocID="{97C84677-3C0E-49E6-9AEA-2666A9D277EC}" presName="rootComposite" presStyleCnt="0"/>
      <dgm:spPr/>
    </dgm:pt>
    <dgm:pt modelId="{5BAB7135-C92F-497B-9318-5936504279DC}" type="pres">
      <dgm:prSet presAssocID="{97C84677-3C0E-49E6-9AEA-2666A9D277EC}" presName="rootText" presStyleLbl="node3" presStyleIdx="1" presStyleCnt="2" custScaleX="44816" custScaleY="30359" custLinFactNeighborX="-47793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ABD9FFFA-A973-456B-91A7-B6F68F02F134}" type="pres">
      <dgm:prSet presAssocID="{97C84677-3C0E-49E6-9AEA-2666A9D277EC}" presName="rootConnector" presStyleLbl="node3" presStyleIdx="1" presStyleCnt="2"/>
      <dgm:spPr/>
      <dgm:t>
        <a:bodyPr/>
        <a:lstStyle/>
        <a:p>
          <a:endParaRPr lang="en-US"/>
        </a:p>
      </dgm:t>
    </dgm:pt>
    <dgm:pt modelId="{C12E798D-5A84-43D0-9800-DCAF1969187A}" type="pres">
      <dgm:prSet presAssocID="{97C84677-3C0E-49E6-9AEA-2666A9D277EC}" presName="hierChild4" presStyleCnt="0"/>
      <dgm:spPr/>
    </dgm:pt>
    <dgm:pt modelId="{76E62D34-C9C2-491C-813A-D13913DAAD48}" type="pres">
      <dgm:prSet presAssocID="{97C84677-3C0E-49E6-9AEA-2666A9D277EC}" presName="hierChild5" presStyleCnt="0"/>
      <dgm:spPr/>
    </dgm:pt>
    <dgm:pt modelId="{E8605352-1C47-4E5F-BC48-0D6CB42D4DD6}" type="pres">
      <dgm:prSet presAssocID="{EE6D95D4-31AB-483A-BB17-29EB939E6D2E}" presName="Name111" presStyleLbl="parChTrans1D4" presStyleIdx="8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564952"/>
              </a:lnTo>
              <a:lnTo>
                <a:pt x="45720" y="5649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44A08BC-6AE5-4E71-9E83-9459CE7336BA}" type="pres">
      <dgm:prSet presAssocID="{19FF8639-96ED-4588-B5CD-D3FB664AF77C}" presName="hierRoot3" presStyleCnt="0">
        <dgm:presLayoutVars>
          <dgm:hierBranch val="init"/>
        </dgm:presLayoutVars>
      </dgm:prSet>
      <dgm:spPr/>
    </dgm:pt>
    <dgm:pt modelId="{C3932CDC-9952-4EA0-BE15-A8D6653641CB}" type="pres">
      <dgm:prSet presAssocID="{19FF8639-96ED-4588-B5CD-D3FB664AF77C}" presName="rootComposite3" presStyleCnt="0"/>
      <dgm:spPr/>
    </dgm:pt>
    <dgm:pt modelId="{B04677CC-D5B6-4F2A-A35E-C3DE951F8BD7}" type="pres">
      <dgm:prSet presAssocID="{19FF8639-96ED-4588-B5CD-D3FB664AF77C}" presName="rootText3" presStyleLbl="asst3" presStyleIdx="3" presStyleCnt="4" custScaleX="287723" custScaleY="19947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81C4D6-78F9-4A36-BFF2-6E987EA7D446}" type="pres">
      <dgm:prSet presAssocID="{19FF8639-96ED-4588-B5CD-D3FB664AF77C}" presName="rootConnector3" presStyleLbl="asst3" presStyleIdx="3" presStyleCnt="4"/>
      <dgm:spPr/>
      <dgm:t>
        <a:bodyPr/>
        <a:lstStyle/>
        <a:p>
          <a:endParaRPr lang="en-US"/>
        </a:p>
      </dgm:t>
    </dgm:pt>
    <dgm:pt modelId="{46658924-7432-4488-9291-1F1049F45537}" type="pres">
      <dgm:prSet presAssocID="{19FF8639-96ED-4588-B5CD-D3FB664AF77C}" presName="hierChild6" presStyleCnt="0"/>
      <dgm:spPr/>
    </dgm:pt>
    <dgm:pt modelId="{51D96584-1ABA-4385-A08F-CAA91FFD418E}" type="pres">
      <dgm:prSet presAssocID="{12002339-EB9D-4092-972C-17DAF01B95CC}" presName="Name37" presStyleLbl="parChTrans1D4" presStyleIdx="9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702191" y="0"/>
              </a:moveTo>
              <a:lnTo>
                <a:pt x="702191" y="83704"/>
              </a:lnTo>
              <a:lnTo>
                <a:pt x="0" y="83704"/>
              </a:lnTo>
              <a:lnTo>
                <a:pt x="0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FCD331E-D14D-4DEA-93A9-DAB0C95C303A}" type="pres">
      <dgm:prSet presAssocID="{1483A904-F316-401F-AC7B-6B4EB7C45F23}" presName="hierRoot2" presStyleCnt="0">
        <dgm:presLayoutVars>
          <dgm:hierBranch val="init"/>
        </dgm:presLayoutVars>
      </dgm:prSet>
      <dgm:spPr/>
    </dgm:pt>
    <dgm:pt modelId="{DAAB215F-B175-4D94-8754-230FE71ED206}" type="pres">
      <dgm:prSet presAssocID="{1483A904-F316-401F-AC7B-6B4EB7C45F23}" presName="rootComposite" presStyleCnt="0"/>
      <dgm:spPr/>
    </dgm:pt>
    <dgm:pt modelId="{3E71A979-4CC5-4018-B33A-E5A6DB7D7429}" type="pres">
      <dgm:prSet presAssocID="{1483A904-F316-401F-AC7B-6B4EB7C45F23}" presName="rootText" presStyleLbl="node4" presStyleIdx="5" presStyleCnt="9" custScaleY="6610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1073D6-D80A-490A-B661-7C0B7A224A46}" type="pres">
      <dgm:prSet presAssocID="{1483A904-F316-401F-AC7B-6B4EB7C45F23}" presName="rootConnector" presStyleLbl="node4" presStyleIdx="5" presStyleCnt="9"/>
      <dgm:spPr/>
      <dgm:t>
        <a:bodyPr/>
        <a:lstStyle/>
        <a:p>
          <a:endParaRPr lang="en-US"/>
        </a:p>
      </dgm:t>
    </dgm:pt>
    <dgm:pt modelId="{8CAE3F9E-C3A6-4D37-ADE1-32E43A954212}" type="pres">
      <dgm:prSet presAssocID="{1483A904-F316-401F-AC7B-6B4EB7C45F23}" presName="hierChild4" presStyleCnt="0"/>
      <dgm:spPr/>
    </dgm:pt>
    <dgm:pt modelId="{6964C318-E0D2-4477-9A40-87F8CE54145C}" type="pres">
      <dgm:prSet presAssocID="{1483A904-F316-401F-AC7B-6B4EB7C45F23}" presName="hierChild5" presStyleCnt="0"/>
      <dgm:spPr/>
    </dgm:pt>
    <dgm:pt modelId="{F8A4BB4C-6760-4081-BD7B-F69B4FE7C3EC}" type="pres">
      <dgm:prSet presAssocID="{F009D24E-7005-45B0-AEFC-CCA9AAD84F9A}" presName="Name111" presStyleLbl="parChTrans1D4" presStyleIdx="10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495832" y="0"/>
              </a:moveTo>
              <a:lnTo>
                <a:pt x="495832" y="366704"/>
              </a:lnTo>
              <a:lnTo>
                <a:pt x="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DE2254-A199-44AD-B239-F53F5B7328B0}" type="pres">
      <dgm:prSet presAssocID="{C73C5E8A-DC80-41B8-B490-D5D6B043D669}" presName="hierRoot3" presStyleCnt="0">
        <dgm:presLayoutVars>
          <dgm:hierBranch val="init"/>
        </dgm:presLayoutVars>
      </dgm:prSet>
      <dgm:spPr/>
    </dgm:pt>
    <dgm:pt modelId="{E4DEB5F6-ACED-4EFC-B826-6E8E1D34868A}" type="pres">
      <dgm:prSet presAssocID="{C73C5E8A-DC80-41B8-B490-D5D6B043D669}" presName="rootComposite3" presStyleCnt="0"/>
      <dgm:spPr/>
    </dgm:pt>
    <dgm:pt modelId="{56052AA9-720B-45CB-A117-7261D5FE9D92}" type="pres">
      <dgm:prSet presAssocID="{C73C5E8A-DC80-41B8-B490-D5D6B043D669}" presName="rootText3" presStyleLbl="asst4" presStyleIdx="0" presStyleCnt="4" custScaleX="84281" custScaleY="603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8F6027-A1C8-432F-A799-53706F5FB50E}" type="pres">
      <dgm:prSet presAssocID="{C73C5E8A-DC80-41B8-B490-D5D6B043D669}" presName="rootConnector3" presStyleLbl="asst4" presStyleIdx="0" presStyleCnt="4"/>
      <dgm:spPr/>
      <dgm:t>
        <a:bodyPr/>
        <a:lstStyle/>
        <a:p>
          <a:endParaRPr lang="en-US"/>
        </a:p>
      </dgm:t>
    </dgm:pt>
    <dgm:pt modelId="{0B68D309-51E5-4576-8F3E-246A26BECE1E}" type="pres">
      <dgm:prSet presAssocID="{C73C5E8A-DC80-41B8-B490-D5D6B043D669}" presName="hierChild6" presStyleCnt="0"/>
      <dgm:spPr/>
    </dgm:pt>
    <dgm:pt modelId="{5F4FC77C-B567-4463-8327-4312D8F0856F}" type="pres">
      <dgm:prSet presAssocID="{4D0323E3-EB4D-415D-90CA-A19DAF286BC8}" presName="Name37" presStyleLbl="parChTrans1D4" presStyleIdx="11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483794" y="0"/>
              </a:moveTo>
              <a:lnTo>
                <a:pt x="483794" y="162695"/>
              </a:lnTo>
              <a:lnTo>
                <a:pt x="0" y="162695"/>
              </a:lnTo>
              <a:lnTo>
                <a:pt x="0" y="2463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2C0C60D-850D-4302-A41D-A61FF1532925}" type="pres">
      <dgm:prSet presAssocID="{A936F8DA-2ACB-4F3C-A629-921DEFDE3CCA}" presName="hierRoot2" presStyleCnt="0">
        <dgm:presLayoutVars>
          <dgm:hierBranch val="init"/>
        </dgm:presLayoutVars>
      </dgm:prSet>
      <dgm:spPr/>
    </dgm:pt>
    <dgm:pt modelId="{E5D15A5C-A9AC-4F5F-9552-5A069EA281F0}" type="pres">
      <dgm:prSet presAssocID="{A936F8DA-2ACB-4F3C-A629-921DEFDE3CCA}" presName="rootComposite" presStyleCnt="0"/>
      <dgm:spPr/>
    </dgm:pt>
    <dgm:pt modelId="{DE64CC14-4B9B-47C7-BED8-9FA5B423EFC9}" type="pres">
      <dgm:prSet presAssocID="{A936F8DA-2ACB-4F3C-A629-921DEFDE3CCA}" presName="rootText" presStyleLbl="node4" presStyleIdx="6" presStyleCnt="9" custScaleX="82020" custScaleY="70179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7E1D75F-3325-4CEC-9176-6CA1AE6FB8DD}" type="pres">
      <dgm:prSet presAssocID="{A936F8DA-2ACB-4F3C-A629-921DEFDE3CCA}" presName="rootConnector" presStyleLbl="node4" presStyleIdx="6" presStyleCnt="9"/>
      <dgm:spPr/>
      <dgm:t>
        <a:bodyPr/>
        <a:lstStyle/>
        <a:p>
          <a:endParaRPr lang="en-US"/>
        </a:p>
      </dgm:t>
    </dgm:pt>
    <dgm:pt modelId="{381BC5CE-B6E1-4F10-BE0E-10822BFBE257}" type="pres">
      <dgm:prSet presAssocID="{A936F8DA-2ACB-4F3C-A629-921DEFDE3CCA}" presName="hierChild4" presStyleCnt="0"/>
      <dgm:spPr/>
    </dgm:pt>
    <dgm:pt modelId="{9B7A150C-3173-495D-AA15-BE102A5AE8FF}" type="pres">
      <dgm:prSet presAssocID="{A936F8DA-2ACB-4F3C-A629-921DEFDE3CCA}" presName="hierChild5" presStyleCnt="0"/>
      <dgm:spPr/>
    </dgm:pt>
    <dgm:pt modelId="{9BE5FC70-48FA-42D1-A4AD-85B8172B5093}" type="pres">
      <dgm:prSet presAssocID="{62C04815-9EA2-4CC7-98C4-8B3289F507CA}" presName="Name111" presStyleLbl="parChTrans1D4" presStyleIdx="12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pPr rtl="1"/>
          <a:endParaRPr lang="fa-IR"/>
        </a:p>
      </dgm:t>
    </dgm:pt>
    <dgm:pt modelId="{A45E43E3-8573-4A14-B336-5612364EFD63}" type="pres">
      <dgm:prSet presAssocID="{E6E66BAC-4B16-4CAC-B1E5-82B96755FC46}" presName="hierRoot3" presStyleCnt="0">
        <dgm:presLayoutVars>
          <dgm:hierBranch val="init"/>
        </dgm:presLayoutVars>
      </dgm:prSet>
      <dgm:spPr/>
    </dgm:pt>
    <dgm:pt modelId="{D17C109F-5FE6-4372-91FB-B37EAF3C0A2F}" type="pres">
      <dgm:prSet presAssocID="{E6E66BAC-4B16-4CAC-B1E5-82B96755FC46}" presName="rootComposite3" presStyleCnt="0"/>
      <dgm:spPr/>
    </dgm:pt>
    <dgm:pt modelId="{B1E44660-06A1-445B-9045-A6B55886E16A}" type="pres">
      <dgm:prSet presAssocID="{E6E66BAC-4B16-4CAC-B1E5-82B96755FC46}" presName="rootText3" presStyleLbl="asst4" presStyleIdx="1" presStyleCnt="4" custScaleX="73737" custScaleY="5847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7223DF5-1AAC-4DE1-B0D8-C02E68437FCD}" type="pres">
      <dgm:prSet presAssocID="{E6E66BAC-4B16-4CAC-B1E5-82B96755FC46}" presName="rootConnector3" presStyleLbl="asst4" presStyleIdx="1" presStyleCnt="4"/>
      <dgm:spPr/>
      <dgm:t>
        <a:bodyPr/>
        <a:lstStyle/>
        <a:p>
          <a:endParaRPr lang="en-US"/>
        </a:p>
      </dgm:t>
    </dgm:pt>
    <dgm:pt modelId="{8DE679F7-ED37-45E4-B156-0DC3AF0B97FF}" type="pres">
      <dgm:prSet presAssocID="{E6E66BAC-4B16-4CAC-B1E5-82B96755FC46}" presName="hierChild6" presStyleCnt="0"/>
      <dgm:spPr/>
    </dgm:pt>
    <dgm:pt modelId="{70851298-89A3-40E4-8EE6-D913A2E89EA5}" type="pres">
      <dgm:prSet presAssocID="{E6E66BAC-4B16-4CAC-B1E5-82B96755FC46}" presName="hierChild7" presStyleCnt="0"/>
      <dgm:spPr/>
    </dgm:pt>
    <dgm:pt modelId="{CD17D22D-39C7-422B-9E85-0E38FDDD6789}" type="pres">
      <dgm:prSet presAssocID="{C13BED7F-0F7D-4A59-B04E-B14455156E0B}" presName="Name37" presStyleLbl="parChTrans1D4" presStyleIdx="13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95"/>
              </a:lnTo>
              <a:lnTo>
                <a:pt x="430335" y="162695"/>
              </a:lnTo>
              <a:lnTo>
                <a:pt x="430335" y="2463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56AD7B3-76AE-40A6-B5C2-DA5EC6309DEB}" type="pres">
      <dgm:prSet presAssocID="{E7596B21-7048-4B39-BE3A-C3334A441A49}" presName="hierRoot2" presStyleCnt="0">
        <dgm:presLayoutVars>
          <dgm:hierBranch val="init"/>
        </dgm:presLayoutVars>
      </dgm:prSet>
      <dgm:spPr/>
    </dgm:pt>
    <dgm:pt modelId="{8C853CDB-DECC-46A9-B915-95BB094F46AB}" type="pres">
      <dgm:prSet presAssocID="{E7596B21-7048-4B39-BE3A-C3334A441A49}" presName="rootComposite" presStyleCnt="0"/>
      <dgm:spPr/>
    </dgm:pt>
    <dgm:pt modelId="{536EA295-116F-40BA-8EEE-19FC7C5A2694}" type="pres">
      <dgm:prSet presAssocID="{E7596B21-7048-4B39-BE3A-C3334A441A49}" presName="rootText" presStyleLbl="node4" presStyleIdx="7" presStyleCnt="9" custScaleX="79713" custScaleY="68180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516B32B9-FB92-41E3-A6C0-57EE8CCE374E}" type="pres">
      <dgm:prSet presAssocID="{E7596B21-7048-4B39-BE3A-C3334A441A49}" presName="rootConnector" presStyleLbl="node4" presStyleIdx="7" presStyleCnt="9"/>
      <dgm:spPr/>
      <dgm:t>
        <a:bodyPr/>
        <a:lstStyle/>
        <a:p>
          <a:endParaRPr lang="en-US"/>
        </a:p>
      </dgm:t>
    </dgm:pt>
    <dgm:pt modelId="{56555829-B5D9-4D90-9C96-9C5DFD15A5F6}" type="pres">
      <dgm:prSet presAssocID="{E7596B21-7048-4B39-BE3A-C3334A441A49}" presName="hierChild4" presStyleCnt="0"/>
      <dgm:spPr/>
    </dgm:pt>
    <dgm:pt modelId="{05FDA137-77E8-4D46-AD2D-79A1ABB4A14C}" type="pres">
      <dgm:prSet presAssocID="{E7596B21-7048-4B39-BE3A-C3334A441A49}" presName="hierChild5" presStyleCnt="0"/>
      <dgm:spPr/>
    </dgm:pt>
    <dgm:pt modelId="{AAE7583F-F9A2-46FB-95D4-D985796D29C2}" type="pres">
      <dgm:prSet presAssocID="{A02D1B76-CCAE-4F86-AD9F-083939AFA974}" presName="Name111" presStyleLbl="parChTrans1D4" presStyleIdx="14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ADB5915-23C6-4C2A-807E-833254A9ACCB}" type="pres">
      <dgm:prSet presAssocID="{B9A51A29-24D3-4C28-9148-CC5E5138A4CE}" presName="hierRoot3" presStyleCnt="0">
        <dgm:presLayoutVars>
          <dgm:hierBranch val="init"/>
        </dgm:presLayoutVars>
      </dgm:prSet>
      <dgm:spPr/>
    </dgm:pt>
    <dgm:pt modelId="{628F4285-1322-421E-8CC0-D41536A6F4D8}" type="pres">
      <dgm:prSet presAssocID="{B9A51A29-24D3-4C28-9148-CC5E5138A4CE}" presName="rootComposite3" presStyleCnt="0"/>
      <dgm:spPr/>
    </dgm:pt>
    <dgm:pt modelId="{08FAF246-DFA7-45A0-9C3A-5FEFB2A53294}" type="pres">
      <dgm:prSet presAssocID="{B9A51A29-24D3-4C28-9148-CC5E5138A4CE}" presName="rootText3" presStyleLbl="asst4" presStyleIdx="2" presStyleCnt="4" custScaleX="74702" custScaleY="5611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FA4A89-79B2-49D4-82CD-ED722ACFECA2}" type="pres">
      <dgm:prSet presAssocID="{B9A51A29-24D3-4C28-9148-CC5E5138A4CE}" presName="rootConnector3" presStyleLbl="asst4" presStyleIdx="2" presStyleCnt="4"/>
      <dgm:spPr/>
      <dgm:t>
        <a:bodyPr/>
        <a:lstStyle/>
        <a:p>
          <a:endParaRPr lang="en-US"/>
        </a:p>
      </dgm:t>
    </dgm:pt>
    <dgm:pt modelId="{EA3C1A8D-2E9C-4EE8-9D0C-1DF85C74FA6B}" type="pres">
      <dgm:prSet presAssocID="{B9A51A29-24D3-4C28-9148-CC5E5138A4CE}" presName="hierChild6" presStyleCnt="0"/>
      <dgm:spPr/>
    </dgm:pt>
    <dgm:pt modelId="{C2A9A57C-9BDE-4691-A288-5892DC78662F}" type="pres">
      <dgm:prSet presAssocID="{B9A51A29-24D3-4C28-9148-CC5E5138A4CE}" presName="hierChild7" presStyleCnt="0"/>
      <dgm:spPr/>
    </dgm:pt>
    <dgm:pt modelId="{46D778CA-4DDE-4E6E-B1A5-C9C34B41B184}" type="pres">
      <dgm:prSet presAssocID="{C73C5E8A-DC80-41B8-B490-D5D6B043D669}" presName="hierChild7" presStyleCnt="0"/>
      <dgm:spPr/>
    </dgm:pt>
    <dgm:pt modelId="{AC4F588A-9F74-4A27-8394-D9AA21977BE1}" type="pres">
      <dgm:prSet presAssocID="{0C56C0F0-095F-403A-B2FC-6F72A347CBE4}" presName="Name37" presStyleLbl="parChTrans1D4" presStyleIdx="15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4"/>
              </a:lnTo>
              <a:lnTo>
                <a:pt x="482296" y="83704"/>
              </a:lnTo>
              <a:lnTo>
                <a:pt x="482296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1C826F2-02BF-4E2F-AF1B-EEF630DC98B0}" type="pres">
      <dgm:prSet presAssocID="{F52D6685-C698-4FA3-ADBD-C3817A5070CE}" presName="hierRoot2" presStyleCnt="0">
        <dgm:presLayoutVars>
          <dgm:hierBranch val="init"/>
        </dgm:presLayoutVars>
      </dgm:prSet>
      <dgm:spPr/>
    </dgm:pt>
    <dgm:pt modelId="{E84E0862-E656-4E04-ACC9-86F6FAB8734F}" type="pres">
      <dgm:prSet presAssocID="{F52D6685-C698-4FA3-ADBD-C3817A5070CE}" presName="rootComposite" presStyleCnt="0"/>
      <dgm:spPr/>
    </dgm:pt>
    <dgm:pt modelId="{09E1D54E-7387-4032-8321-C30D15425147}" type="pres">
      <dgm:prSet presAssocID="{F52D6685-C698-4FA3-ADBD-C3817A5070CE}" presName="rootText" presStyleLbl="node4" presStyleIdx="8" presStyleCnt="9" custScaleX="155168" custScaleY="1512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267A69-91FB-45CC-BA1E-F9D55F3F1CCE}" type="pres">
      <dgm:prSet presAssocID="{F52D6685-C698-4FA3-ADBD-C3817A5070CE}" presName="rootConnector" presStyleLbl="node4" presStyleIdx="8" presStyleCnt="9"/>
      <dgm:spPr/>
      <dgm:t>
        <a:bodyPr/>
        <a:lstStyle/>
        <a:p>
          <a:endParaRPr lang="en-US"/>
        </a:p>
      </dgm:t>
    </dgm:pt>
    <dgm:pt modelId="{7091B8AD-2837-42A0-865C-2AE82DB57600}" type="pres">
      <dgm:prSet presAssocID="{F52D6685-C698-4FA3-ADBD-C3817A5070CE}" presName="hierChild4" presStyleCnt="0"/>
      <dgm:spPr/>
    </dgm:pt>
    <dgm:pt modelId="{CE98C13E-27FB-45D7-A622-1A44898CAF14}" type="pres">
      <dgm:prSet presAssocID="{F52D6685-C698-4FA3-ADBD-C3817A5070CE}" presName="hierChild5" presStyleCnt="0"/>
      <dgm:spPr/>
    </dgm:pt>
    <dgm:pt modelId="{23AD960D-39BA-426B-A884-F28AEDCA03C3}" type="pres">
      <dgm:prSet presAssocID="{0AB58D1A-C81C-4696-8280-F711A6AB8682}" presName="Name111" presStyleLbl="parChTrans1D4" presStyleIdx="16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9ABA1E4-4020-4992-9DDB-D5FBEF9FEC9B}" type="pres">
      <dgm:prSet presAssocID="{E4879FA0-5316-4419-B4BE-EB02DB5BBE28}" presName="hierRoot3" presStyleCnt="0">
        <dgm:presLayoutVars>
          <dgm:hierBranch val="init"/>
        </dgm:presLayoutVars>
      </dgm:prSet>
      <dgm:spPr/>
    </dgm:pt>
    <dgm:pt modelId="{AB10A16B-8700-4D0C-BE8C-7AC293AF1E8F}" type="pres">
      <dgm:prSet presAssocID="{E4879FA0-5316-4419-B4BE-EB02DB5BBE28}" presName="rootComposite3" presStyleCnt="0"/>
      <dgm:spPr/>
    </dgm:pt>
    <dgm:pt modelId="{8264A80D-A5A4-4C1F-A28E-DFEF77E3F6A6}" type="pres">
      <dgm:prSet presAssocID="{E4879FA0-5316-4419-B4BE-EB02DB5BBE28}" presName="rootText3" presStyleLbl="asst4" presStyleIdx="3" presStyleCnt="4" custScaleX="58780" custScaleY="5261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B4BD56F-EADC-4CF9-B065-10852C418064}" type="pres">
      <dgm:prSet presAssocID="{E4879FA0-5316-4419-B4BE-EB02DB5BBE28}" presName="rootConnector3" presStyleLbl="asst4" presStyleIdx="3" presStyleCnt="4"/>
      <dgm:spPr/>
      <dgm:t>
        <a:bodyPr/>
        <a:lstStyle/>
        <a:p>
          <a:endParaRPr lang="en-US"/>
        </a:p>
      </dgm:t>
    </dgm:pt>
    <dgm:pt modelId="{803933C4-0F17-496C-BF1D-E2F8A532A54A}" type="pres">
      <dgm:prSet presAssocID="{E4879FA0-5316-4419-B4BE-EB02DB5BBE28}" presName="hierChild6" presStyleCnt="0"/>
      <dgm:spPr/>
    </dgm:pt>
    <dgm:pt modelId="{2B76A077-0282-4850-9316-6B89E667370D}" type="pres">
      <dgm:prSet presAssocID="{E4879FA0-5316-4419-B4BE-EB02DB5BBE28}" presName="hierChild7" presStyleCnt="0"/>
      <dgm:spPr/>
    </dgm:pt>
    <dgm:pt modelId="{640DEFAB-1465-4FA8-99FE-BC212ABDBD64}" type="pres">
      <dgm:prSet presAssocID="{19FF8639-96ED-4588-B5CD-D3FB664AF77C}" presName="hierChild7" presStyleCnt="0"/>
      <dgm:spPr/>
    </dgm:pt>
    <dgm:pt modelId="{6006FB33-9ECB-4892-85CE-617C29F2B3B9}" type="pres">
      <dgm:prSet presAssocID="{EACB5010-0241-4DD2-979D-2E661E5BCCC9}" presName="hierChild5" presStyleCnt="0"/>
      <dgm:spPr/>
    </dgm:pt>
    <dgm:pt modelId="{319F4CF9-B4C1-4F88-9F4F-A37A1B191465}" type="pres">
      <dgm:prSet presAssocID="{15CC83BB-6C67-4EFB-BA7A-D1448E48F0AF}" presName="hierChild3" presStyleCnt="0"/>
      <dgm:spPr/>
    </dgm:pt>
  </dgm:ptLst>
  <dgm:cxnLst>
    <dgm:cxn modelId="{D6374DC3-E619-493B-884D-CD6E727DE5D8}" type="presOf" srcId="{AE04D47B-DF03-4958-9E88-105E293892F6}" destId="{7F1134DD-11C0-4FA6-A456-8D1C9D09FB51}" srcOrd="0" destOrd="0" presId="urn:microsoft.com/office/officeart/2005/8/layout/orgChart1"/>
    <dgm:cxn modelId="{A12E3681-0286-4966-BCB9-93DDA2532CE6}" type="presOf" srcId="{15CC83BB-6C67-4EFB-BA7A-D1448E48F0AF}" destId="{05A7624C-9BE3-40AF-B0B4-927039C494A0}" srcOrd="0" destOrd="0" presId="urn:microsoft.com/office/officeart/2005/8/layout/orgChart1"/>
    <dgm:cxn modelId="{3C322133-F138-4E40-8CCD-1B8F8081C7A7}" type="presOf" srcId="{F52D6685-C698-4FA3-ADBD-C3817A5070CE}" destId="{09E1D54E-7387-4032-8321-C30D15425147}" srcOrd="0" destOrd="0" presId="urn:microsoft.com/office/officeart/2005/8/layout/orgChart1"/>
    <dgm:cxn modelId="{F5519D7B-6A9C-483E-AAAF-966FB7E1B1CF}" type="presOf" srcId="{423D7770-0D53-4BC9-8C7C-893FBA15E7CD}" destId="{04843636-2EC1-4373-93E4-1DA81B819E83}" srcOrd="1" destOrd="0" presId="urn:microsoft.com/office/officeart/2005/8/layout/orgChart1"/>
    <dgm:cxn modelId="{B232F256-08A5-4FE3-80F6-1FC36D6C5522}" type="presOf" srcId="{A02D1B76-CCAE-4F86-AD9F-083939AFA974}" destId="{AAE7583F-F9A2-46FB-95D4-D985796D29C2}" srcOrd="0" destOrd="0" presId="urn:microsoft.com/office/officeart/2005/8/layout/orgChart1"/>
    <dgm:cxn modelId="{70B3DD14-4C0B-4119-801A-92CCCB5F526A}" type="presOf" srcId="{654BB445-2BDD-40CD-AE93-B4C13CF8DF91}" destId="{608F2138-6852-4943-A920-D6B0D79B8C1D}" srcOrd="0" destOrd="0" presId="urn:microsoft.com/office/officeart/2005/8/layout/orgChart1"/>
    <dgm:cxn modelId="{32394636-A67D-4442-9A32-4035214A34DC}" type="presOf" srcId="{FF67BD2A-CB47-41D5-BBBF-7978B444FC22}" destId="{6735A174-F5E9-40D5-B31B-999D789B205F}" srcOrd="0" destOrd="0" presId="urn:microsoft.com/office/officeart/2005/8/layout/orgChart1"/>
    <dgm:cxn modelId="{D747042A-EE71-470A-89A1-A74873D25662}" srcId="{6F1163F4-CB62-4635-8231-37A5D497434B}" destId="{423D7770-0D53-4BC9-8C7C-893FBA15E7CD}" srcOrd="0" destOrd="0" parTransId="{654BB445-2BDD-40CD-AE93-B4C13CF8DF91}" sibTransId="{A3178198-FC6F-475C-B1CD-7188BFF1E02D}"/>
    <dgm:cxn modelId="{E5D881CE-72FB-4F34-B061-6064671E0050}" type="presOf" srcId="{12002339-EB9D-4092-972C-17DAF01B95CC}" destId="{51D96584-1ABA-4385-A08F-CAA91FFD418E}" srcOrd="0" destOrd="0" presId="urn:microsoft.com/office/officeart/2005/8/layout/orgChart1"/>
    <dgm:cxn modelId="{4AA609DE-AC60-44AC-AF30-8A6FAEEC4B8A}" srcId="{C73C5E8A-DC80-41B8-B490-D5D6B043D669}" destId="{A936F8DA-2ACB-4F3C-A629-921DEFDE3CCA}" srcOrd="0" destOrd="0" parTransId="{4D0323E3-EB4D-415D-90CA-A19DAF286BC8}" sibTransId="{30D2D824-6EC5-4314-9478-3B51FBC87204}"/>
    <dgm:cxn modelId="{5D3E9855-D51B-4577-8F95-DA7A4E305910}" type="presOf" srcId="{417CD040-95E3-4BF5-8D14-C89AD7349807}" destId="{6B9BA5EC-63CE-4553-B56D-2809DB12D8E0}" srcOrd="0" destOrd="0" presId="urn:microsoft.com/office/officeart/2005/8/layout/orgChart1"/>
    <dgm:cxn modelId="{878C190D-02BE-4132-8F93-A044FCB5E6DB}" type="presOf" srcId="{C13BED7F-0F7D-4A59-B04E-B14455156E0B}" destId="{CD17D22D-39C7-422B-9E85-0E38FDDD6789}" srcOrd="0" destOrd="0" presId="urn:microsoft.com/office/officeart/2005/8/layout/orgChart1"/>
    <dgm:cxn modelId="{D0821E09-929F-4909-B5C8-10DE0DE34EAF}" type="presOf" srcId="{19FF8639-96ED-4588-B5CD-D3FB664AF77C}" destId="{B04677CC-D5B6-4F2A-A35E-C3DE951F8BD7}" srcOrd="0" destOrd="0" presId="urn:microsoft.com/office/officeart/2005/8/layout/orgChart1"/>
    <dgm:cxn modelId="{67FE4840-998F-44CB-A74E-579FF17082DF}" type="presOf" srcId="{C73C5E8A-DC80-41B8-B490-D5D6B043D669}" destId="{A88F6027-A1C8-432F-A799-53706F5FB50E}" srcOrd="1" destOrd="0" presId="urn:microsoft.com/office/officeart/2005/8/layout/orgChart1"/>
    <dgm:cxn modelId="{3CEFDAEB-8E3D-4D45-9D9A-5A87A0863828}" type="presOf" srcId="{E7596B21-7048-4B39-BE3A-C3334A441A49}" destId="{536EA295-116F-40BA-8EEE-19FC7C5A2694}" srcOrd="0" destOrd="0" presId="urn:microsoft.com/office/officeart/2005/8/layout/orgChart1"/>
    <dgm:cxn modelId="{3BA80737-59D9-454C-9920-3B83C6241053}" type="presOf" srcId="{3E5C82E7-7533-4921-B5D0-F83A40F993CE}" destId="{8D028FC8-0F58-4AEA-A692-4C1E68620559}" srcOrd="0" destOrd="0" presId="urn:microsoft.com/office/officeart/2005/8/layout/orgChart1"/>
    <dgm:cxn modelId="{D58F6797-AEF5-4A57-B1B7-4E8DF6C3DFD9}" type="presOf" srcId="{0C56C0F0-095F-403A-B2FC-6F72A347CBE4}" destId="{AC4F588A-9F74-4A27-8394-D9AA21977BE1}" srcOrd="0" destOrd="0" presId="urn:microsoft.com/office/officeart/2005/8/layout/orgChart1"/>
    <dgm:cxn modelId="{7EF90211-0E57-4E66-8186-687FFEC865DC}" type="presOf" srcId="{5AE67B41-D0B0-43FE-BB5B-D7F123162A95}" destId="{C2C1870C-50A0-431D-A1FB-D0AC704D9C7C}" srcOrd="0" destOrd="0" presId="urn:microsoft.com/office/officeart/2005/8/layout/orgChart1"/>
    <dgm:cxn modelId="{380E55D3-ECB3-4EAF-B7BC-5CE68873D464}" type="presOf" srcId="{1483A904-F316-401F-AC7B-6B4EB7C45F23}" destId="{3E71A979-4CC5-4018-B33A-E5A6DB7D7429}" srcOrd="0" destOrd="0" presId="urn:microsoft.com/office/officeart/2005/8/layout/orgChart1"/>
    <dgm:cxn modelId="{F31F6AB8-BF7F-44CA-92E0-C5F9998D1680}" srcId="{1483A904-F316-401F-AC7B-6B4EB7C45F23}" destId="{C73C5E8A-DC80-41B8-B490-D5D6B043D669}" srcOrd="0" destOrd="0" parTransId="{F009D24E-7005-45B0-AEFC-CCA9AAD84F9A}" sibTransId="{0287E894-9BC4-4C79-BC0C-A09830813270}"/>
    <dgm:cxn modelId="{8DF2CFEF-F580-475B-B309-A32A62699C4B}" srcId="{15CC83BB-6C67-4EFB-BA7A-D1448E48F0AF}" destId="{EACB5010-0241-4DD2-979D-2E661E5BCCC9}" srcOrd="0" destOrd="0" parTransId="{0F154F48-E59A-4E37-B7FD-DCB689A41276}" sibTransId="{BFB314A5-EE0E-43FE-B323-537660F8FD2C}"/>
    <dgm:cxn modelId="{AF20AC2D-80B5-4505-86D1-8E024AC68305}" srcId="{EACB5010-0241-4DD2-979D-2E661E5BCCC9}" destId="{97C84677-3C0E-49E6-9AEA-2666A9D277EC}" srcOrd="1" destOrd="0" parTransId="{250BD324-B079-43E0-9F2D-8D733B1AA2BB}" sibTransId="{41BFC48C-4A16-4C96-84BA-547A0A6DFB30}"/>
    <dgm:cxn modelId="{43B706E7-CDE0-43ED-9412-B932F90CC70C}" type="presOf" srcId="{613DE75A-E291-4C17-8A27-B24C7BDCAE6E}" destId="{AB2E3236-2B7A-44A0-8F81-8E2454451590}" srcOrd="0" destOrd="0" presId="urn:microsoft.com/office/officeart/2005/8/layout/orgChart1"/>
    <dgm:cxn modelId="{FF833A96-29AF-4CA2-8DD4-F6EB73EB1ED1}" type="presOf" srcId="{97C84677-3C0E-49E6-9AEA-2666A9D277EC}" destId="{5BAB7135-C92F-497B-9318-5936504279DC}" srcOrd="0" destOrd="0" presId="urn:microsoft.com/office/officeart/2005/8/layout/orgChart1"/>
    <dgm:cxn modelId="{C62D61BC-85A1-4B71-B41D-3ED895CD89BB}" type="presOf" srcId="{F658E9D8-363B-4CCB-BDA6-CCC6B71072A0}" destId="{810C9E67-BB79-47F9-84C5-B0B90AA64212}" srcOrd="0" destOrd="0" presId="urn:microsoft.com/office/officeart/2005/8/layout/orgChart1"/>
    <dgm:cxn modelId="{6B7E7239-7175-4815-8B1D-D295FDC5BB85}" type="presOf" srcId="{15CC83BB-6C67-4EFB-BA7A-D1448E48F0AF}" destId="{CADB93B8-1180-49A3-81E5-023D1274E5F0}" srcOrd="1" destOrd="0" presId="urn:microsoft.com/office/officeart/2005/8/layout/orgChart1"/>
    <dgm:cxn modelId="{B5FFE275-19EC-498A-860A-066E2E43BB62}" srcId="{C73C5E8A-DC80-41B8-B490-D5D6B043D669}" destId="{E7596B21-7048-4B39-BE3A-C3334A441A49}" srcOrd="1" destOrd="0" parTransId="{C13BED7F-0F7D-4A59-B04E-B14455156E0B}" sibTransId="{021C8065-4589-4647-9B4A-352CC9B45D6E}"/>
    <dgm:cxn modelId="{D731F86A-327C-4A46-9BC5-DC9BEAC2E0B1}" type="presOf" srcId="{B5250D8C-8349-4CDC-B679-07DB89340342}" destId="{7B290995-8903-4E7F-85C9-B44E699A8810}" srcOrd="0" destOrd="0" presId="urn:microsoft.com/office/officeart/2005/8/layout/orgChart1"/>
    <dgm:cxn modelId="{D73DB213-A16F-474E-B793-A05F806E3B98}" type="presOf" srcId="{F646D787-375C-47A9-B999-A3AA62261362}" destId="{5F5F91A1-79EC-4577-9195-2EEB33324D7C}" srcOrd="0" destOrd="0" presId="urn:microsoft.com/office/officeart/2005/8/layout/orgChart1"/>
    <dgm:cxn modelId="{DCA05EF2-6C0D-4B4F-AEBD-D700DB478590}" type="presOf" srcId="{6F1163F4-CB62-4635-8231-37A5D497434B}" destId="{D07AEE85-A1F5-4D4E-8C35-2D63A48B2F05}" srcOrd="1" destOrd="0" presId="urn:microsoft.com/office/officeart/2005/8/layout/orgChart1"/>
    <dgm:cxn modelId="{3611B8D6-5A59-47C3-9829-DAA7AA3C2D5E}" type="presOf" srcId="{6F1163F4-CB62-4635-8231-37A5D497434B}" destId="{408BAD72-358B-4915-898E-011005F9F66F}" srcOrd="0" destOrd="0" presId="urn:microsoft.com/office/officeart/2005/8/layout/orgChart1"/>
    <dgm:cxn modelId="{F585674E-7DF8-466E-B638-F89BED1ED579}" srcId="{19FF8639-96ED-4588-B5CD-D3FB664AF77C}" destId="{F52D6685-C698-4FA3-ADBD-C3817A5070CE}" srcOrd="1" destOrd="0" parTransId="{0C56C0F0-095F-403A-B2FC-6F72A347CBE4}" sibTransId="{14425741-75BF-4E8A-AA73-186E75932B45}"/>
    <dgm:cxn modelId="{E4957F40-2412-4490-950F-E8AAF8415A71}" srcId="{EACB5010-0241-4DD2-979D-2E661E5BCCC9}" destId="{6F1163F4-CB62-4635-8231-37A5D497434B}" srcOrd="0" destOrd="0" parTransId="{5AE67B41-D0B0-43FE-BB5B-D7F123162A95}" sibTransId="{437C8103-2DD3-46EF-81F2-5D6D964F1952}"/>
    <dgm:cxn modelId="{6A68DFD1-14A8-432B-BFEE-593F0888864C}" type="presOf" srcId="{602E6588-CE2F-415C-94B0-AC0226E43CAF}" destId="{79537144-CDF5-4A96-B64E-257B994E003B}" srcOrd="0" destOrd="0" presId="urn:microsoft.com/office/officeart/2005/8/layout/orgChart1"/>
    <dgm:cxn modelId="{52902723-062D-42F2-9092-BBF5F7C30404}" type="presOf" srcId="{A936F8DA-2ACB-4F3C-A629-921DEFDE3CCA}" destId="{DE64CC14-4B9B-47C7-BED8-9FA5B423EFC9}" srcOrd="0" destOrd="0" presId="urn:microsoft.com/office/officeart/2005/8/layout/orgChart1"/>
    <dgm:cxn modelId="{0BF602A9-34EB-4F73-9D15-E97B7215C805}" srcId="{A936F8DA-2ACB-4F3C-A629-921DEFDE3CCA}" destId="{E6E66BAC-4B16-4CAC-B1E5-82B96755FC46}" srcOrd="0" destOrd="0" parTransId="{62C04815-9EA2-4CC7-98C4-8B3289F507CA}" sibTransId="{485FC1C9-6999-4AAE-93AF-B2052A3F5761}"/>
    <dgm:cxn modelId="{375316E5-9E18-4323-92ED-4A81DD5B2ED3}" type="presOf" srcId="{E6E66BAC-4B16-4CAC-B1E5-82B96755FC46}" destId="{B1E44660-06A1-445B-9045-A6B55886E16A}" srcOrd="0" destOrd="0" presId="urn:microsoft.com/office/officeart/2005/8/layout/orgChart1"/>
    <dgm:cxn modelId="{39EEE521-1CDC-4237-AB17-F612F986EE17}" srcId="{423D7770-0D53-4BC9-8C7C-893FBA15E7CD}" destId="{B5250D8C-8349-4CDC-B679-07DB89340342}" srcOrd="1" destOrd="0" parTransId="{AE04D47B-DF03-4958-9E88-105E293892F6}" sibTransId="{D19CAE20-19C4-42D6-B020-203D085F66F2}"/>
    <dgm:cxn modelId="{C6EA965E-86B4-4FC4-A1C8-171CDB9A44D3}" srcId="{19FF8639-96ED-4588-B5CD-D3FB664AF77C}" destId="{1483A904-F316-401F-AC7B-6B4EB7C45F23}" srcOrd="0" destOrd="0" parTransId="{12002339-EB9D-4092-972C-17DAF01B95CC}" sibTransId="{88582763-74B4-43DD-95CD-91366F3430BB}"/>
    <dgm:cxn modelId="{1F5AA2C2-9757-4521-9DD8-C042BBC31E83}" type="presOf" srcId="{BE47B96D-56BA-4E80-B638-A77839D30B56}" destId="{4453574E-BF08-4C0D-B11D-00E5F1F30615}" srcOrd="1" destOrd="0" presId="urn:microsoft.com/office/officeart/2005/8/layout/orgChart1"/>
    <dgm:cxn modelId="{40311F31-D723-4FB1-A75D-172C0FB5C963}" srcId="{613DE75A-E291-4C17-8A27-B24C7BDCAE6E}" destId="{385151DC-440E-4BFB-BA83-26EBB45A0397}" srcOrd="0" destOrd="0" parTransId="{0FCEEB7E-95FB-4AA1-94FA-2AC84B09981D}" sibTransId="{198C568B-4054-49EA-932D-BD4AB59A15D3}"/>
    <dgm:cxn modelId="{66D95D91-70E8-46AE-9F0B-019FF86E61B6}" srcId="{602E6588-CE2F-415C-94B0-AC0226E43CAF}" destId="{15CC83BB-6C67-4EFB-BA7A-D1448E48F0AF}" srcOrd="0" destOrd="0" parTransId="{48B1F5DC-502E-4E98-819A-151196A96A04}" sibTransId="{BDFE302A-466D-445A-A84E-8852A3C9CA86}"/>
    <dgm:cxn modelId="{FC6AEE3B-117E-4A65-9AEF-6656A8928BA1}" type="presOf" srcId="{1483A904-F316-401F-AC7B-6B4EB7C45F23}" destId="{9B1073D6-D80A-490A-B661-7C0B7A224A46}" srcOrd="1" destOrd="0" presId="urn:microsoft.com/office/officeart/2005/8/layout/orgChart1"/>
    <dgm:cxn modelId="{1A4FF54E-0E73-443C-AD3F-888C3CB4ED82}" srcId="{BE47B96D-56BA-4E80-B638-A77839D30B56}" destId="{613DE75A-E291-4C17-8A27-B24C7BDCAE6E}" srcOrd="0" destOrd="0" parTransId="{4F491702-2266-4963-97AF-FBA8B2BBC8DC}" sibTransId="{EC1D242B-3FA3-43C2-824F-FEC5358DBE5C}"/>
    <dgm:cxn modelId="{02D3AF39-7A30-4105-AF3D-C0DD989B1865}" type="presOf" srcId="{250BD324-B079-43E0-9F2D-8D733B1AA2BB}" destId="{BDC0AFBB-44B1-4513-82C1-3A304AE045E6}" srcOrd="0" destOrd="0" presId="urn:microsoft.com/office/officeart/2005/8/layout/orgChart1"/>
    <dgm:cxn modelId="{7DA28ED5-6BF6-4647-A513-BEE1A43240B2}" type="presOf" srcId="{417CD040-95E3-4BF5-8D14-C89AD7349807}" destId="{4E10570B-3FB9-43CE-A22D-831EED42E664}" srcOrd="1" destOrd="0" presId="urn:microsoft.com/office/officeart/2005/8/layout/orgChart1"/>
    <dgm:cxn modelId="{C4E222ED-2424-490A-AD28-751052BA1035}" type="presOf" srcId="{97C84677-3C0E-49E6-9AEA-2666A9D277EC}" destId="{ABD9FFFA-A973-456B-91A7-B6F68F02F134}" srcOrd="1" destOrd="0" presId="urn:microsoft.com/office/officeart/2005/8/layout/orgChart1"/>
    <dgm:cxn modelId="{9E351E95-2D76-4C95-8FDE-4A9E07501215}" type="presOf" srcId="{4D0323E3-EB4D-415D-90CA-A19DAF286BC8}" destId="{5F4FC77C-B567-4463-8327-4312D8F0856F}" srcOrd="0" destOrd="0" presId="urn:microsoft.com/office/officeart/2005/8/layout/orgChart1"/>
    <dgm:cxn modelId="{FEE43B1E-C421-48C6-A25C-E6894B747F6F}" type="presOf" srcId="{423D7770-0D53-4BC9-8C7C-893FBA15E7CD}" destId="{6FA05C08-60AE-429D-BDE2-EB2170C6E8DD}" srcOrd="0" destOrd="0" presId="urn:microsoft.com/office/officeart/2005/8/layout/orgChart1"/>
    <dgm:cxn modelId="{A138006E-B1AA-4864-8419-28E6B2B99914}" type="presOf" srcId="{E6E66BAC-4B16-4CAC-B1E5-82B96755FC46}" destId="{B7223DF5-1AAC-4DE1-B0D8-C02E68437FCD}" srcOrd="1" destOrd="0" presId="urn:microsoft.com/office/officeart/2005/8/layout/orgChart1"/>
    <dgm:cxn modelId="{0BBD725F-23E3-40C0-817C-44CD895C6574}" srcId="{97C84677-3C0E-49E6-9AEA-2666A9D277EC}" destId="{19FF8639-96ED-4588-B5CD-D3FB664AF77C}" srcOrd="0" destOrd="0" parTransId="{EE6D95D4-31AB-483A-BB17-29EB939E6D2E}" sibTransId="{A4C12F87-D5A9-4AA0-8A0E-98A3F4A6272C}"/>
    <dgm:cxn modelId="{25BECAE5-5756-438D-836B-645DE29C2F6D}" type="presOf" srcId="{613DE75A-E291-4C17-8A27-B24C7BDCAE6E}" destId="{53CF0029-FB0B-4716-ACE9-C517ACB502F5}" srcOrd="1" destOrd="0" presId="urn:microsoft.com/office/officeart/2005/8/layout/orgChart1"/>
    <dgm:cxn modelId="{7C37B704-3CA9-4231-B323-8D14525B2032}" type="presOf" srcId="{0FCEEB7E-95FB-4AA1-94FA-2AC84B09981D}" destId="{8DF9C10C-A274-4E97-8EC6-551EDF018F06}" srcOrd="0" destOrd="0" presId="urn:microsoft.com/office/officeart/2005/8/layout/orgChart1"/>
    <dgm:cxn modelId="{11C64C5A-E782-42E5-AA40-AF22436A3F9C}" type="presOf" srcId="{FF67BD2A-CB47-41D5-BBBF-7978B444FC22}" destId="{853236A8-90BE-4939-8905-7540D782C70A}" srcOrd="1" destOrd="0" presId="urn:microsoft.com/office/officeart/2005/8/layout/orgChart1"/>
    <dgm:cxn modelId="{4DD4F9DB-15F9-4C46-8FA5-D4E9AA452F75}" type="presOf" srcId="{E4879FA0-5316-4419-B4BE-EB02DB5BBE28}" destId="{8264A80D-A5A4-4C1F-A28E-DFEF77E3F6A6}" srcOrd="0" destOrd="0" presId="urn:microsoft.com/office/officeart/2005/8/layout/orgChart1"/>
    <dgm:cxn modelId="{85860E8E-860E-4541-BB65-D8B9EDD2B948}" srcId="{E7596B21-7048-4B39-BE3A-C3334A441A49}" destId="{B9A51A29-24D3-4C28-9148-CC5E5138A4CE}" srcOrd="0" destOrd="0" parTransId="{A02D1B76-CCAE-4F86-AD9F-083939AFA974}" sibTransId="{5C246A52-F0D8-4A85-82CD-E9D852AC18FC}"/>
    <dgm:cxn modelId="{70B8C58B-3EBE-4850-B1AC-6D67F3824375}" type="presOf" srcId="{B9A51A29-24D3-4C28-9148-CC5E5138A4CE}" destId="{2FFA4A89-79B2-49D4-82CD-ED722ACFECA2}" srcOrd="1" destOrd="0" presId="urn:microsoft.com/office/officeart/2005/8/layout/orgChart1"/>
    <dgm:cxn modelId="{A1A5DA45-D343-4A60-B8F3-612F9244F3FE}" type="presOf" srcId="{385151DC-440E-4BFB-BA83-26EBB45A0397}" destId="{FD795AB0-1574-428E-9017-A8CCCD88B50A}" srcOrd="1" destOrd="0" presId="urn:microsoft.com/office/officeart/2005/8/layout/orgChart1"/>
    <dgm:cxn modelId="{D10EE0EE-1896-405D-A018-4F9830B60622}" type="presOf" srcId="{B9A51A29-24D3-4C28-9148-CC5E5138A4CE}" destId="{08FAF246-DFA7-45A0-9C3A-5FEFB2A53294}" srcOrd="0" destOrd="0" presId="urn:microsoft.com/office/officeart/2005/8/layout/orgChart1"/>
    <dgm:cxn modelId="{F56BE608-A9B6-4A46-AB91-524BAC6AE251}" type="presOf" srcId="{0F154F48-E59A-4E37-B7FD-DCB689A41276}" destId="{7F22633F-6209-4CC7-8AC5-BEAC4B87CE64}" srcOrd="0" destOrd="0" presId="urn:microsoft.com/office/officeart/2005/8/layout/orgChart1"/>
    <dgm:cxn modelId="{FD9F0AC0-89E3-473D-9761-FFC770EEA179}" srcId="{B5250D8C-8349-4CDC-B679-07DB89340342}" destId="{F646D787-375C-47A9-B999-A3AA62261362}" srcOrd="0" destOrd="0" parTransId="{47B85CD2-AF33-4775-9127-FD67E8DA74D7}" sibTransId="{30B07E04-3E88-4C47-A40F-889352C2365C}"/>
    <dgm:cxn modelId="{2D5DA7B7-0DB1-42FE-A757-D0535386E165}" srcId="{423D7770-0D53-4BC9-8C7C-893FBA15E7CD}" destId="{BE47B96D-56BA-4E80-B638-A77839D30B56}" srcOrd="0" destOrd="0" parTransId="{09E332E3-0A3F-4885-818E-536392F84EC3}" sibTransId="{F0018673-47D3-4536-971C-51C922CBF3B3}"/>
    <dgm:cxn modelId="{B8BB0E04-DE90-4C2B-9A62-D7A8F68309D7}" type="presOf" srcId="{62C04815-9EA2-4CC7-98C4-8B3289F507CA}" destId="{9BE5FC70-48FA-42D1-A4AD-85B8172B5093}" srcOrd="0" destOrd="0" presId="urn:microsoft.com/office/officeart/2005/8/layout/orgChart1"/>
    <dgm:cxn modelId="{6CE945E3-19CD-4CFC-AD97-F114A3911CC9}" type="presOf" srcId="{F646D787-375C-47A9-B999-A3AA62261362}" destId="{4C8FF956-FD0A-44EE-A5CA-E81B85D73450}" srcOrd="1" destOrd="0" presId="urn:microsoft.com/office/officeart/2005/8/layout/orgChart1"/>
    <dgm:cxn modelId="{55CF9B58-CDB0-4BF6-94AF-953CB8F2B681}" type="presOf" srcId="{385151DC-440E-4BFB-BA83-26EBB45A0397}" destId="{5F033160-AA55-4071-BC3A-D471E8993337}" srcOrd="0" destOrd="0" presId="urn:microsoft.com/office/officeart/2005/8/layout/orgChart1"/>
    <dgm:cxn modelId="{C5F2948A-D3EB-498A-8217-6DCCCE57D64E}" type="presOf" srcId="{EE6D95D4-31AB-483A-BB17-29EB939E6D2E}" destId="{E8605352-1C47-4E5F-BC48-0D6CB42D4DD6}" srcOrd="0" destOrd="0" presId="urn:microsoft.com/office/officeart/2005/8/layout/orgChart1"/>
    <dgm:cxn modelId="{A24477E4-2531-425B-820C-56B86343016D}" type="presOf" srcId="{F52D6685-C698-4FA3-ADBD-C3817A5070CE}" destId="{45267A69-91FB-45CC-BA1E-F9D55F3F1CCE}" srcOrd="1" destOrd="0" presId="urn:microsoft.com/office/officeart/2005/8/layout/orgChart1"/>
    <dgm:cxn modelId="{E2AC2829-FCAE-44A0-A85D-093667AB540B}" type="presOf" srcId="{EACB5010-0241-4DD2-979D-2E661E5BCCC9}" destId="{6A1CB657-B79A-40C9-99D6-5C6C76A3A1B5}" srcOrd="1" destOrd="0" presId="urn:microsoft.com/office/officeart/2005/8/layout/orgChart1"/>
    <dgm:cxn modelId="{FE0227E2-2AA0-4F92-A28E-9425B8C3C9BC}" type="presOf" srcId="{E7596B21-7048-4B39-BE3A-C3334A441A49}" destId="{516B32B9-FB92-41E3-A6C0-57EE8CCE374E}" srcOrd="1" destOrd="0" presId="urn:microsoft.com/office/officeart/2005/8/layout/orgChart1"/>
    <dgm:cxn modelId="{FCB9E4A3-EC78-494F-9F29-9DD17DBBFD00}" type="presOf" srcId="{A936F8DA-2ACB-4F3C-A629-921DEFDE3CCA}" destId="{87E1D75F-3325-4CEC-9176-6CA1AE6FB8DD}" srcOrd="1" destOrd="0" presId="urn:microsoft.com/office/officeart/2005/8/layout/orgChart1"/>
    <dgm:cxn modelId="{E5746038-7E57-43FE-A8A6-DFC20A27A5D6}" srcId="{FF67BD2A-CB47-41D5-BBBF-7978B444FC22}" destId="{417CD040-95E3-4BF5-8D14-C89AD7349807}" srcOrd="0" destOrd="0" parTransId="{3E5C82E7-7533-4921-B5D0-F83A40F993CE}" sibTransId="{B5BCE1C5-ECD6-43D5-A831-09AF58E65D41}"/>
    <dgm:cxn modelId="{58654DDB-6928-4D9A-A621-C269853BCF67}" type="presOf" srcId="{EACB5010-0241-4DD2-979D-2E661E5BCCC9}" destId="{D0AAE0B0-3E32-4C5A-A2B6-A2A29635A746}" srcOrd="0" destOrd="0" presId="urn:microsoft.com/office/officeart/2005/8/layout/orgChart1"/>
    <dgm:cxn modelId="{5436F92E-A720-40EE-9F91-1F5B1756008D}" type="presOf" srcId="{F009D24E-7005-45B0-AEFC-CCA9AAD84F9A}" destId="{F8A4BB4C-6760-4081-BD7B-F69B4FE7C3EC}" srcOrd="0" destOrd="0" presId="urn:microsoft.com/office/officeart/2005/8/layout/orgChart1"/>
    <dgm:cxn modelId="{184997BF-C5A6-4A5D-8EF7-3E3F01563297}" type="presOf" srcId="{0AB58D1A-C81C-4696-8280-F711A6AB8682}" destId="{23AD960D-39BA-426B-A884-F28AEDCA03C3}" srcOrd="0" destOrd="0" presId="urn:microsoft.com/office/officeart/2005/8/layout/orgChart1"/>
    <dgm:cxn modelId="{3D6E591F-9C3D-4766-9E99-8E05679F1428}" type="presOf" srcId="{BE47B96D-56BA-4E80-B638-A77839D30B56}" destId="{AD7C9469-C357-46A0-BCDE-9BED8DF89A1F}" srcOrd="0" destOrd="0" presId="urn:microsoft.com/office/officeart/2005/8/layout/orgChart1"/>
    <dgm:cxn modelId="{BED9D804-DE23-4074-A4ED-9CA5EA7521BE}" type="presOf" srcId="{C73C5E8A-DC80-41B8-B490-D5D6B043D669}" destId="{56052AA9-720B-45CB-A117-7261D5FE9D92}" srcOrd="0" destOrd="0" presId="urn:microsoft.com/office/officeart/2005/8/layout/orgChart1"/>
    <dgm:cxn modelId="{695A91E0-E00B-4116-80DF-5C86DA2B4EA2}" srcId="{423D7770-0D53-4BC9-8C7C-893FBA15E7CD}" destId="{FF67BD2A-CB47-41D5-BBBF-7978B444FC22}" srcOrd="2" destOrd="0" parTransId="{F658E9D8-363B-4CCB-BDA6-CCC6B71072A0}" sibTransId="{E761C159-A577-4766-A32F-6002DD445256}"/>
    <dgm:cxn modelId="{0998E88C-3C53-49AB-99DD-B2AB8C0575BF}" type="presOf" srcId="{19FF8639-96ED-4588-B5CD-D3FB664AF77C}" destId="{A681C4D6-78F9-4A36-BFF2-6E987EA7D446}" srcOrd="1" destOrd="0" presId="urn:microsoft.com/office/officeart/2005/8/layout/orgChart1"/>
    <dgm:cxn modelId="{FE0F1A97-8F08-499A-ACD0-66C457AA9D4A}" type="presOf" srcId="{E4879FA0-5316-4419-B4BE-EB02DB5BBE28}" destId="{6B4BD56F-EADC-4CF9-B065-10852C418064}" srcOrd="1" destOrd="0" presId="urn:microsoft.com/office/officeart/2005/8/layout/orgChart1"/>
    <dgm:cxn modelId="{675EA298-1797-4EB1-B570-4B01B79E6438}" type="presOf" srcId="{4F491702-2266-4963-97AF-FBA8B2BBC8DC}" destId="{B051A047-5E59-4A84-BE05-8F8BF01527E2}" srcOrd="0" destOrd="0" presId="urn:microsoft.com/office/officeart/2005/8/layout/orgChart1"/>
    <dgm:cxn modelId="{43D33892-7E53-462D-A425-01F29ABA0BCD}" type="presOf" srcId="{47B85CD2-AF33-4775-9127-FD67E8DA74D7}" destId="{79B7A8FA-BE9F-4FC5-8918-877A6009B4F6}" srcOrd="0" destOrd="0" presId="urn:microsoft.com/office/officeart/2005/8/layout/orgChart1"/>
    <dgm:cxn modelId="{BECC9777-096F-43DD-9CF1-62E0AF07FEEB}" type="presOf" srcId="{B5250D8C-8349-4CDC-B679-07DB89340342}" destId="{5934BA66-2F4A-45D7-AB82-2702B0E54569}" srcOrd="1" destOrd="0" presId="urn:microsoft.com/office/officeart/2005/8/layout/orgChart1"/>
    <dgm:cxn modelId="{9F1636A1-6C08-43AC-9C8D-9A6DC5D8E6EC}" srcId="{F52D6685-C698-4FA3-ADBD-C3817A5070CE}" destId="{E4879FA0-5316-4419-B4BE-EB02DB5BBE28}" srcOrd="0" destOrd="0" parTransId="{0AB58D1A-C81C-4696-8280-F711A6AB8682}" sibTransId="{CE97278C-9D65-409B-A536-5B72ACC30F16}"/>
    <dgm:cxn modelId="{0C07C0BD-8878-4CFE-94FC-796703939D74}" type="presOf" srcId="{09E332E3-0A3F-4885-818E-536392F84EC3}" destId="{D6D34B6D-E1E8-4660-9B2A-D97D186660C9}" srcOrd="0" destOrd="0" presId="urn:microsoft.com/office/officeart/2005/8/layout/orgChart1"/>
    <dgm:cxn modelId="{07A1E29A-FAEE-4E7E-BD21-CE50951A43CD}" type="presParOf" srcId="{79537144-CDF5-4A96-B64E-257B994E003B}" destId="{A2A74647-9EDB-45B7-A56C-FD38850157E1}" srcOrd="0" destOrd="0" presId="urn:microsoft.com/office/officeart/2005/8/layout/orgChart1"/>
    <dgm:cxn modelId="{EFCE081C-7B74-4470-880B-C3C2F9AEE885}" type="presParOf" srcId="{A2A74647-9EDB-45B7-A56C-FD38850157E1}" destId="{F08E9809-A42D-4F22-82B4-3879892F3343}" srcOrd="0" destOrd="0" presId="urn:microsoft.com/office/officeart/2005/8/layout/orgChart1"/>
    <dgm:cxn modelId="{4C004925-82AB-4282-BEB3-377EFFF05627}" type="presParOf" srcId="{F08E9809-A42D-4F22-82B4-3879892F3343}" destId="{05A7624C-9BE3-40AF-B0B4-927039C494A0}" srcOrd="0" destOrd="0" presId="urn:microsoft.com/office/officeart/2005/8/layout/orgChart1"/>
    <dgm:cxn modelId="{5FC616F3-CF62-460A-941D-BAC7ECADC725}" type="presParOf" srcId="{F08E9809-A42D-4F22-82B4-3879892F3343}" destId="{CADB93B8-1180-49A3-81E5-023D1274E5F0}" srcOrd="1" destOrd="0" presId="urn:microsoft.com/office/officeart/2005/8/layout/orgChart1"/>
    <dgm:cxn modelId="{4DC9C59D-0930-42E9-B013-EE6B34BD9AB7}" type="presParOf" srcId="{A2A74647-9EDB-45B7-A56C-FD38850157E1}" destId="{FFEB23DD-5D8A-4E0E-85A2-60CFE2C30B53}" srcOrd="1" destOrd="0" presId="urn:microsoft.com/office/officeart/2005/8/layout/orgChart1"/>
    <dgm:cxn modelId="{0AD6009B-89F2-4F3B-B132-52227848B8DE}" type="presParOf" srcId="{FFEB23DD-5D8A-4E0E-85A2-60CFE2C30B53}" destId="{7F22633F-6209-4CC7-8AC5-BEAC4B87CE64}" srcOrd="0" destOrd="0" presId="urn:microsoft.com/office/officeart/2005/8/layout/orgChart1"/>
    <dgm:cxn modelId="{7626BDB1-A4F7-4AFA-8F9B-E599987F1C22}" type="presParOf" srcId="{FFEB23DD-5D8A-4E0E-85A2-60CFE2C30B53}" destId="{BCB641B4-552A-4276-B1AB-6E8DB666F26C}" srcOrd="1" destOrd="0" presId="urn:microsoft.com/office/officeart/2005/8/layout/orgChart1"/>
    <dgm:cxn modelId="{7C6ECF7A-9B6C-4B25-A20A-848E1E05CAF9}" type="presParOf" srcId="{BCB641B4-552A-4276-B1AB-6E8DB666F26C}" destId="{6FD32163-D1BD-4F39-B032-4AD0AA6ABE94}" srcOrd="0" destOrd="0" presId="urn:microsoft.com/office/officeart/2005/8/layout/orgChart1"/>
    <dgm:cxn modelId="{26938944-8D01-4099-A818-1C04CB28A6F2}" type="presParOf" srcId="{6FD32163-D1BD-4F39-B032-4AD0AA6ABE94}" destId="{D0AAE0B0-3E32-4C5A-A2B6-A2A29635A746}" srcOrd="0" destOrd="0" presId="urn:microsoft.com/office/officeart/2005/8/layout/orgChart1"/>
    <dgm:cxn modelId="{58B9A8B4-09A9-4045-84B0-BB88274F44B6}" type="presParOf" srcId="{6FD32163-D1BD-4F39-B032-4AD0AA6ABE94}" destId="{6A1CB657-B79A-40C9-99D6-5C6C76A3A1B5}" srcOrd="1" destOrd="0" presId="urn:microsoft.com/office/officeart/2005/8/layout/orgChart1"/>
    <dgm:cxn modelId="{BAE3655C-B5A0-4511-95CB-C502A61727D3}" type="presParOf" srcId="{BCB641B4-552A-4276-B1AB-6E8DB666F26C}" destId="{CB42ED4B-96C7-4E7D-B0A4-6EB270B84349}" srcOrd="1" destOrd="0" presId="urn:microsoft.com/office/officeart/2005/8/layout/orgChart1"/>
    <dgm:cxn modelId="{A1396886-1A1F-4BFB-B413-FBE3D85A63B7}" type="presParOf" srcId="{CB42ED4B-96C7-4E7D-B0A4-6EB270B84349}" destId="{C2C1870C-50A0-431D-A1FB-D0AC704D9C7C}" srcOrd="0" destOrd="0" presId="urn:microsoft.com/office/officeart/2005/8/layout/orgChart1"/>
    <dgm:cxn modelId="{1E5F41FD-4E43-419A-AE30-3F5780FACC69}" type="presParOf" srcId="{CB42ED4B-96C7-4E7D-B0A4-6EB270B84349}" destId="{5A56D9B1-BC79-456D-BCD8-C2658E89ADD7}" srcOrd="1" destOrd="0" presId="urn:microsoft.com/office/officeart/2005/8/layout/orgChart1"/>
    <dgm:cxn modelId="{F68D7920-900D-4BFB-9A2A-D2729010B4F4}" type="presParOf" srcId="{5A56D9B1-BC79-456D-BCD8-C2658E89ADD7}" destId="{36DA9983-7A6A-4A3F-A53B-3D202ACB26D1}" srcOrd="0" destOrd="0" presId="urn:microsoft.com/office/officeart/2005/8/layout/orgChart1"/>
    <dgm:cxn modelId="{D972454C-BFBA-4785-AE2E-FE84561AE302}" type="presParOf" srcId="{36DA9983-7A6A-4A3F-A53B-3D202ACB26D1}" destId="{408BAD72-358B-4915-898E-011005F9F66F}" srcOrd="0" destOrd="0" presId="urn:microsoft.com/office/officeart/2005/8/layout/orgChart1"/>
    <dgm:cxn modelId="{806F8FCB-67E9-4444-889D-E3A05F73DF87}" type="presParOf" srcId="{36DA9983-7A6A-4A3F-A53B-3D202ACB26D1}" destId="{D07AEE85-A1F5-4D4E-8C35-2D63A48B2F05}" srcOrd="1" destOrd="0" presId="urn:microsoft.com/office/officeart/2005/8/layout/orgChart1"/>
    <dgm:cxn modelId="{9D7230C3-796A-4F59-AFD2-195C2E64405A}" type="presParOf" srcId="{5A56D9B1-BC79-456D-BCD8-C2658E89ADD7}" destId="{29A6263C-7DF8-4B24-B96E-EE2368A603EF}" srcOrd="1" destOrd="0" presId="urn:microsoft.com/office/officeart/2005/8/layout/orgChart1"/>
    <dgm:cxn modelId="{1647DC81-8E6E-423B-B276-68708341FA2A}" type="presParOf" srcId="{5A56D9B1-BC79-456D-BCD8-C2658E89ADD7}" destId="{F7759C9B-5D93-43C4-8C03-AC47F53B606A}" srcOrd="2" destOrd="0" presId="urn:microsoft.com/office/officeart/2005/8/layout/orgChart1"/>
    <dgm:cxn modelId="{D6AEE02B-0A37-4730-981A-694207B2F6B0}" type="presParOf" srcId="{F7759C9B-5D93-43C4-8C03-AC47F53B606A}" destId="{608F2138-6852-4943-A920-D6B0D79B8C1D}" srcOrd="0" destOrd="0" presId="urn:microsoft.com/office/officeart/2005/8/layout/orgChart1"/>
    <dgm:cxn modelId="{B98F9DAB-C9A4-4FFF-8A94-C8DE049D3EA4}" type="presParOf" srcId="{F7759C9B-5D93-43C4-8C03-AC47F53B606A}" destId="{2D6F4074-6A34-4719-8271-77A69627709A}" srcOrd="1" destOrd="0" presId="urn:microsoft.com/office/officeart/2005/8/layout/orgChart1"/>
    <dgm:cxn modelId="{99810113-B1DB-42D8-AA9E-21274BE48090}" type="presParOf" srcId="{2D6F4074-6A34-4719-8271-77A69627709A}" destId="{C0407B2B-4E17-41AA-8631-CC49635307A2}" srcOrd="0" destOrd="0" presId="urn:microsoft.com/office/officeart/2005/8/layout/orgChart1"/>
    <dgm:cxn modelId="{F9914CFC-CCCC-408E-B747-714B2526E9A8}" type="presParOf" srcId="{C0407B2B-4E17-41AA-8631-CC49635307A2}" destId="{6FA05C08-60AE-429D-BDE2-EB2170C6E8DD}" srcOrd="0" destOrd="0" presId="urn:microsoft.com/office/officeart/2005/8/layout/orgChart1"/>
    <dgm:cxn modelId="{DAD1D1A0-A3B4-4CB8-907B-19C20BD7A309}" type="presParOf" srcId="{C0407B2B-4E17-41AA-8631-CC49635307A2}" destId="{04843636-2EC1-4373-93E4-1DA81B819E83}" srcOrd="1" destOrd="0" presId="urn:microsoft.com/office/officeart/2005/8/layout/orgChart1"/>
    <dgm:cxn modelId="{BF55B829-27BC-481C-A93D-104AFF9E0921}" type="presParOf" srcId="{2D6F4074-6A34-4719-8271-77A69627709A}" destId="{8616AE32-60C1-4F0A-810A-898958CB2445}" srcOrd="1" destOrd="0" presId="urn:microsoft.com/office/officeart/2005/8/layout/orgChart1"/>
    <dgm:cxn modelId="{65E993EF-F822-48E2-AC3C-0142E56C20BC}" type="presParOf" srcId="{8616AE32-60C1-4F0A-810A-898958CB2445}" destId="{810C9E67-BB79-47F9-84C5-B0B90AA64212}" srcOrd="0" destOrd="0" presId="urn:microsoft.com/office/officeart/2005/8/layout/orgChart1"/>
    <dgm:cxn modelId="{05956ECC-0AF9-4537-8238-FB850DE5B854}" type="presParOf" srcId="{8616AE32-60C1-4F0A-810A-898958CB2445}" destId="{D75ACB45-FC57-4A08-BC82-E02ED06BF533}" srcOrd="1" destOrd="0" presId="urn:microsoft.com/office/officeart/2005/8/layout/orgChart1"/>
    <dgm:cxn modelId="{DEBEA2DF-5C1B-49FB-89BD-9CD20CD1D467}" type="presParOf" srcId="{D75ACB45-FC57-4A08-BC82-E02ED06BF533}" destId="{D941B0CD-AF3E-4B2D-8F8F-039F9FF91885}" srcOrd="0" destOrd="0" presId="urn:microsoft.com/office/officeart/2005/8/layout/orgChart1"/>
    <dgm:cxn modelId="{E17221EC-3082-49F0-AD8C-DA64FC59FDDD}" type="presParOf" srcId="{D941B0CD-AF3E-4B2D-8F8F-039F9FF91885}" destId="{6735A174-F5E9-40D5-B31B-999D789B205F}" srcOrd="0" destOrd="0" presId="urn:microsoft.com/office/officeart/2005/8/layout/orgChart1"/>
    <dgm:cxn modelId="{795E56F9-B750-4BFF-A14F-EBFB9021F5A8}" type="presParOf" srcId="{D941B0CD-AF3E-4B2D-8F8F-039F9FF91885}" destId="{853236A8-90BE-4939-8905-7540D782C70A}" srcOrd="1" destOrd="0" presId="urn:microsoft.com/office/officeart/2005/8/layout/orgChart1"/>
    <dgm:cxn modelId="{B0D66516-B906-4B49-AC23-98847081D294}" type="presParOf" srcId="{D75ACB45-FC57-4A08-BC82-E02ED06BF533}" destId="{7E97BAF1-6945-441C-A8AD-1FB41D9AAB9B}" srcOrd="1" destOrd="0" presId="urn:microsoft.com/office/officeart/2005/8/layout/orgChart1"/>
    <dgm:cxn modelId="{61587BDB-42DF-499E-8DFC-8ED1817ED3A7}" type="presParOf" srcId="{7E97BAF1-6945-441C-A8AD-1FB41D9AAB9B}" destId="{8D028FC8-0F58-4AEA-A692-4C1E68620559}" srcOrd="0" destOrd="0" presId="urn:microsoft.com/office/officeart/2005/8/layout/orgChart1"/>
    <dgm:cxn modelId="{09DFCB62-9387-482D-AB8F-E8867DF26ADB}" type="presParOf" srcId="{7E97BAF1-6945-441C-A8AD-1FB41D9AAB9B}" destId="{82AD8FB4-6810-4069-9F88-42AF95BA15C7}" srcOrd="1" destOrd="0" presId="urn:microsoft.com/office/officeart/2005/8/layout/orgChart1"/>
    <dgm:cxn modelId="{B6CCD201-44ED-4A0F-A6FF-499438019E84}" type="presParOf" srcId="{82AD8FB4-6810-4069-9F88-42AF95BA15C7}" destId="{C4C74DE0-CF2E-464A-A6BB-B67E465B0818}" srcOrd="0" destOrd="0" presId="urn:microsoft.com/office/officeart/2005/8/layout/orgChart1"/>
    <dgm:cxn modelId="{966F4AFC-AC98-4EE9-ABD4-DA42F10FE31F}" type="presParOf" srcId="{C4C74DE0-CF2E-464A-A6BB-B67E465B0818}" destId="{6B9BA5EC-63CE-4553-B56D-2809DB12D8E0}" srcOrd="0" destOrd="0" presId="urn:microsoft.com/office/officeart/2005/8/layout/orgChart1"/>
    <dgm:cxn modelId="{9A315FED-24BE-45DD-9183-2065B963B54D}" type="presParOf" srcId="{C4C74DE0-CF2E-464A-A6BB-B67E465B0818}" destId="{4E10570B-3FB9-43CE-A22D-831EED42E664}" srcOrd="1" destOrd="0" presId="urn:microsoft.com/office/officeart/2005/8/layout/orgChart1"/>
    <dgm:cxn modelId="{57DC0290-108D-4629-AE79-FFD0B0621BAD}" type="presParOf" srcId="{82AD8FB4-6810-4069-9F88-42AF95BA15C7}" destId="{C0D3F642-1287-4349-B371-7A68E894808A}" srcOrd="1" destOrd="0" presId="urn:microsoft.com/office/officeart/2005/8/layout/orgChart1"/>
    <dgm:cxn modelId="{4B819900-653C-40C4-977C-7018C0166410}" type="presParOf" srcId="{82AD8FB4-6810-4069-9F88-42AF95BA15C7}" destId="{AFCB63C9-F61D-4325-A2E9-D61DDBF33E2C}" srcOrd="2" destOrd="0" presId="urn:microsoft.com/office/officeart/2005/8/layout/orgChart1"/>
    <dgm:cxn modelId="{6B035A62-864C-464D-BEFC-371F49C1E8FA}" type="presParOf" srcId="{D75ACB45-FC57-4A08-BC82-E02ED06BF533}" destId="{62708FCE-2F89-45FD-86D0-2354105AAD18}" srcOrd="2" destOrd="0" presId="urn:microsoft.com/office/officeart/2005/8/layout/orgChart1"/>
    <dgm:cxn modelId="{5D9FAE6D-0894-4986-8156-3A8F5B150700}" type="presParOf" srcId="{2D6F4074-6A34-4719-8271-77A69627709A}" destId="{970BB7EB-20DD-4211-A8CD-EA752006F08D}" srcOrd="2" destOrd="0" presId="urn:microsoft.com/office/officeart/2005/8/layout/orgChart1"/>
    <dgm:cxn modelId="{BD01A071-D890-41CA-A7D5-3ABA6107EF3F}" type="presParOf" srcId="{970BB7EB-20DD-4211-A8CD-EA752006F08D}" destId="{D6D34B6D-E1E8-4660-9B2A-D97D186660C9}" srcOrd="0" destOrd="0" presId="urn:microsoft.com/office/officeart/2005/8/layout/orgChart1"/>
    <dgm:cxn modelId="{B955EFE9-6EF7-473A-B1E1-844D3224F5D6}" type="presParOf" srcId="{970BB7EB-20DD-4211-A8CD-EA752006F08D}" destId="{611FA91A-6DBE-49CE-AB02-0E030D631C66}" srcOrd="1" destOrd="0" presId="urn:microsoft.com/office/officeart/2005/8/layout/orgChart1"/>
    <dgm:cxn modelId="{1735462F-6E74-41DD-AF36-10ECE9150E11}" type="presParOf" srcId="{611FA91A-6DBE-49CE-AB02-0E030D631C66}" destId="{1B4CA468-C1E6-4BC2-84A1-E17113B99AB0}" srcOrd="0" destOrd="0" presId="urn:microsoft.com/office/officeart/2005/8/layout/orgChart1"/>
    <dgm:cxn modelId="{FF484B01-3C23-4250-9386-D4378EED3F3F}" type="presParOf" srcId="{1B4CA468-C1E6-4BC2-84A1-E17113B99AB0}" destId="{AD7C9469-C357-46A0-BCDE-9BED8DF89A1F}" srcOrd="0" destOrd="0" presId="urn:microsoft.com/office/officeart/2005/8/layout/orgChart1"/>
    <dgm:cxn modelId="{71EE77FD-2F39-46DF-BAD7-4AB8C9963DFA}" type="presParOf" srcId="{1B4CA468-C1E6-4BC2-84A1-E17113B99AB0}" destId="{4453574E-BF08-4C0D-B11D-00E5F1F30615}" srcOrd="1" destOrd="0" presId="urn:microsoft.com/office/officeart/2005/8/layout/orgChart1"/>
    <dgm:cxn modelId="{BC07DECA-EA9D-4F2E-AFF1-418F2A9FF499}" type="presParOf" srcId="{611FA91A-6DBE-49CE-AB02-0E030D631C66}" destId="{5265364E-05F0-4A02-9DF9-1FF010948BD4}" srcOrd="1" destOrd="0" presId="urn:microsoft.com/office/officeart/2005/8/layout/orgChart1"/>
    <dgm:cxn modelId="{27B435D8-9F3B-4303-8A54-EF3071D44B9A}" type="presParOf" srcId="{5265364E-05F0-4A02-9DF9-1FF010948BD4}" destId="{B051A047-5E59-4A84-BE05-8F8BF01527E2}" srcOrd="0" destOrd="0" presId="urn:microsoft.com/office/officeart/2005/8/layout/orgChart1"/>
    <dgm:cxn modelId="{9C370C77-BF4E-4A56-BC8E-53D828F0CEF2}" type="presParOf" srcId="{5265364E-05F0-4A02-9DF9-1FF010948BD4}" destId="{8F281AC1-D7FD-48CD-BF62-FAB3BFE8FF8C}" srcOrd="1" destOrd="0" presId="urn:microsoft.com/office/officeart/2005/8/layout/orgChart1"/>
    <dgm:cxn modelId="{3514CF81-EFBB-4C0C-BD27-703D198A4517}" type="presParOf" srcId="{8F281AC1-D7FD-48CD-BF62-FAB3BFE8FF8C}" destId="{E59B0CA8-24B8-4447-AE08-170B3F1E263E}" srcOrd="0" destOrd="0" presId="urn:microsoft.com/office/officeart/2005/8/layout/orgChart1"/>
    <dgm:cxn modelId="{B683130D-3F04-4148-9B66-B7E9638B2EE2}" type="presParOf" srcId="{E59B0CA8-24B8-4447-AE08-170B3F1E263E}" destId="{AB2E3236-2B7A-44A0-8F81-8E2454451590}" srcOrd="0" destOrd="0" presId="urn:microsoft.com/office/officeart/2005/8/layout/orgChart1"/>
    <dgm:cxn modelId="{51EBE52B-1E96-484F-8D27-48EDAE8CFC88}" type="presParOf" srcId="{E59B0CA8-24B8-4447-AE08-170B3F1E263E}" destId="{53CF0029-FB0B-4716-ACE9-C517ACB502F5}" srcOrd="1" destOrd="0" presId="urn:microsoft.com/office/officeart/2005/8/layout/orgChart1"/>
    <dgm:cxn modelId="{2458D5FC-10B7-4B49-B2FE-39AFDB689DBC}" type="presParOf" srcId="{8F281AC1-D7FD-48CD-BF62-FAB3BFE8FF8C}" destId="{BACDAAC7-5A85-4DFB-8F84-1E8CD3340CCE}" srcOrd="1" destOrd="0" presId="urn:microsoft.com/office/officeart/2005/8/layout/orgChart1"/>
    <dgm:cxn modelId="{AD3901D9-F255-4C79-919B-1D2058F58DF9}" type="presParOf" srcId="{BACDAAC7-5A85-4DFB-8F84-1E8CD3340CCE}" destId="{8DF9C10C-A274-4E97-8EC6-551EDF018F06}" srcOrd="0" destOrd="0" presId="urn:microsoft.com/office/officeart/2005/8/layout/orgChart1"/>
    <dgm:cxn modelId="{4A7657DD-7773-49C1-8FDC-4704813C99A4}" type="presParOf" srcId="{BACDAAC7-5A85-4DFB-8F84-1E8CD3340CCE}" destId="{89A471B1-52A8-4455-BDE1-339804373660}" srcOrd="1" destOrd="0" presId="urn:microsoft.com/office/officeart/2005/8/layout/orgChart1"/>
    <dgm:cxn modelId="{9E2C6F75-9BD8-4D67-816F-7CBF75BFDE6A}" type="presParOf" srcId="{89A471B1-52A8-4455-BDE1-339804373660}" destId="{9B9F34FA-4722-4ECD-B935-0FD76F993E33}" srcOrd="0" destOrd="0" presId="urn:microsoft.com/office/officeart/2005/8/layout/orgChart1"/>
    <dgm:cxn modelId="{40785C24-7C19-4904-AE36-5D1A193F90A8}" type="presParOf" srcId="{9B9F34FA-4722-4ECD-B935-0FD76F993E33}" destId="{5F033160-AA55-4071-BC3A-D471E8993337}" srcOrd="0" destOrd="0" presId="urn:microsoft.com/office/officeart/2005/8/layout/orgChart1"/>
    <dgm:cxn modelId="{2D562F4B-8F1F-479F-A9B7-7E3C935B5308}" type="presParOf" srcId="{9B9F34FA-4722-4ECD-B935-0FD76F993E33}" destId="{FD795AB0-1574-428E-9017-A8CCCD88B50A}" srcOrd="1" destOrd="0" presId="urn:microsoft.com/office/officeart/2005/8/layout/orgChart1"/>
    <dgm:cxn modelId="{D0037851-4B26-4ABC-AEF2-2405EDDA95E8}" type="presParOf" srcId="{89A471B1-52A8-4455-BDE1-339804373660}" destId="{46E6FC49-661A-43E6-A42C-26D5B803739F}" srcOrd="1" destOrd="0" presId="urn:microsoft.com/office/officeart/2005/8/layout/orgChart1"/>
    <dgm:cxn modelId="{B6B2D10C-3E6E-421B-AAB6-DCE2A5056622}" type="presParOf" srcId="{89A471B1-52A8-4455-BDE1-339804373660}" destId="{C0281014-7D75-4AC2-9372-DA3875136A1C}" srcOrd="2" destOrd="0" presId="urn:microsoft.com/office/officeart/2005/8/layout/orgChart1"/>
    <dgm:cxn modelId="{06D406EA-57E5-4AFB-918A-DE75C1CB8827}" type="presParOf" srcId="{8F281AC1-D7FD-48CD-BF62-FAB3BFE8FF8C}" destId="{C43CA9AD-07F5-4922-9237-BC01A6618041}" srcOrd="2" destOrd="0" presId="urn:microsoft.com/office/officeart/2005/8/layout/orgChart1"/>
    <dgm:cxn modelId="{483C114E-69B7-40AD-B212-2189A18B5DDF}" type="presParOf" srcId="{611FA91A-6DBE-49CE-AB02-0E030D631C66}" destId="{6BCC169A-87C9-418C-8AD6-72753FFC6D50}" srcOrd="2" destOrd="0" presId="urn:microsoft.com/office/officeart/2005/8/layout/orgChart1"/>
    <dgm:cxn modelId="{9A852CDA-8F64-41D0-8FD1-B8519370DD9A}" type="presParOf" srcId="{970BB7EB-20DD-4211-A8CD-EA752006F08D}" destId="{7F1134DD-11C0-4FA6-A456-8D1C9D09FB51}" srcOrd="2" destOrd="0" presId="urn:microsoft.com/office/officeart/2005/8/layout/orgChart1"/>
    <dgm:cxn modelId="{2F3E7E72-7F8B-43E2-AA19-CE4B7A8C7D7A}" type="presParOf" srcId="{970BB7EB-20DD-4211-A8CD-EA752006F08D}" destId="{97FBF75E-F04F-4775-B34A-45D51ADA0A76}" srcOrd="3" destOrd="0" presId="urn:microsoft.com/office/officeart/2005/8/layout/orgChart1"/>
    <dgm:cxn modelId="{BE2E0BA6-877F-422C-BF49-907EC3F9E5C5}" type="presParOf" srcId="{97FBF75E-F04F-4775-B34A-45D51ADA0A76}" destId="{CBA57F10-D96D-4854-98BC-4C98E61B6DBC}" srcOrd="0" destOrd="0" presId="urn:microsoft.com/office/officeart/2005/8/layout/orgChart1"/>
    <dgm:cxn modelId="{D6B1E904-D7E6-4A16-B533-6E208ED3EC1C}" type="presParOf" srcId="{CBA57F10-D96D-4854-98BC-4C98E61B6DBC}" destId="{7B290995-8903-4E7F-85C9-B44E699A8810}" srcOrd="0" destOrd="0" presId="urn:microsoft.com/office/officeart/2005/8/layout/orgChart1"/>
    <dgm:cxn modelId="{CE6CBF86-45A9-4BEC-B7DA-33FEEB8F3444}" type="presParOf" srcId="{CBA57F10-D96D-4854-98BC-4C98E61B6DBC}" destId="{5934BA66-2F4A-45D7-AB82-2702B0E54569}" srcOrd="1" destOrd="0" presId="urn:microsoft.com/office/officeart/2005/8/layout/orgChart1"/>
    <dgm:cxn modelId="{97D33D75-DE09-4DDF-A4A8-FE5ADB64B457}" type="presParOf" srcId="{97FBF75E-F04F-4775-B34A-45D51ADA0A76}" destId="{A3838486-9B44-4039-B935-F8FD3A72CF65}" srcOrd="1" destOrd="0" presId="urn:microsoft.com/office/officeart/2005/8/layout/orgChart1"/>
    <dgm:cxn modelId="{13547659-DB2E-4AA1-B85E-E3236522C11D}" type="presParOf" srcId="{A3838486-9B44-4039-B935-F8FD3A72CF65}" destId="{79B7A8FA-BE9F-4FC5-8918-877A6009B4F6}" srcOrd="0" destOrd="0" presId="urn:microsoft.com/office/officeart/2005/8/layout/orgChart1"/>
    <dgm:cxn modelId="{4F289DE0-CDA1-47BD-9465-B69FEB2BDDB6}" type="presParOf" srcId="{A3838486-9B44-4039-B935-F8FD3A72CF65}" destId="{59C9A815-ADDA-4ECC-A8CE-A5DBC34FD65C}" srcOrd="1" destOrd="0" presId="urn:microsoft.com/office/officeart/2005/8/layout/orgChart1"/>
    <dgm:cxn modelId="{E641FE11-C902-4634-BAB7-1977DB768D0E}" type="presParOf" srcId="{59C9A815-ADDA-4ECC-A8CE-A5DBC34FD65C}" destId="{5098535A-A698-4639-89C9-8EFEDB217040}" srcOrd="0" destOrd="0" presId="urn:microsoft.com/office/officeart/2005/8/layout/orgChart1"/>
    <dgm:cxn modelId="{E032FFC8-E77C-4C63-8B02-9A62E7AF09F0}" type="presParOf" srcId="{5098535A-A698-4639-89C9-8EFEDB217040}" destId="{5F5F91A1-79EC-4577-9195-2EEB33324D7C}" srcOrd="0" destOrd="0" presId="urn:microsoft.com/office/officeart/2005/8/layout/orgChart1"/>
    <dgm:cxn modelId="{E517C4A4-B47A-404F-9D8D-5BFB0202C7E3}" type="presParOf" srcId="{5098535A-A698-4639-89C9-8EFEDB217040}" destId="{4C8FF956-FD0A-44EE-A5CA-E81B85D73450}" srcOrd="1" destOrd="0" presId="urn:microsoft.com/office/officeart/2005/8/layout/orgChart1"/>
    <dgm:cxn modelId="{E267DE69-A9B8-4ED2-81ED-CF7798E3E09B}" type="presParOf" srcId="{59C9A815-ADDA-4ECC-A8CE-A5DBC34FD65C}" destId="{BF007DCE-1EF0-4874-A2B5-0255F568FCB7}" srcOrd="1" destOrd="0" presId="urn:microsoft.com/office/officeart/2005/8/layout/orgChart1"/>
    <dgm:cxn modelId="{07D80F8C-C6CA-4DE6-AAD0-80CF500BCE8F}" type="presParOf" srcId="{59C9A815-ADDA-4ECC-A8CE-A5DBC34FD65C}" destId="{16475B65-D230-4A87-98CA-AFB3A7CE49BC}" srcOrd="2" destOrd="0" presId="urn:microsoft.com/office/officeart/2005/8/layout/orgChart1"/>
    <dgm:cxn modelId="{B9CC8E8A-C824-4867-9226-4D22DCF2CE2E}" type="presParOf" srcId="{97FBF75E-F04F-4775-B34A-45D51ADA0A76}" destId="{C59BFD8A-AB60-4C8D-ACC5-D10127FE5615}" srcOrd="2" destOrd="0" presId="urn:microsoft.com/office/officeart/2005/8/layout/orgChart1"/>
    <dgm:cxn modelId="{A6D1F164-CFBB-4AB4-A84C-FCC4ED2D1CE5}" type="presParOf" srcId="{CB42ED4B-96C7-4E7D-B0A4-6EB270B84349}" destId="{BDC0AFBB-44B1-4513-82C1-3A304AE045E6}" srcOrd="2" destOrd="0" presId="urn:microsoft.com/office/officeart/2005/8/layout/orgChart1"/>
    <dgm:cxn modelId="{06FF30A1-BFA2-4A60-8695-2A2946ADF785}" type="presParOf" srcId="{CB42ED4B-96C7-4E7D-B0A4-6EB270B84349}" destId="{8ECC1843-ACC9-4CE2-A2CD-D00BAB56117C}" srcOrd="3" destOrd="0" presId="urn:microsoft.com/office/officeart/2005/8/layout/orgChart1"/>
    <dgm:cxn modelId="{6E7AAF9F-944C-4884-AC3B-4D2DB2084EFA}" type="presParOf" srcId="{8ECC1843-ACC9-4CE2-A2CD-D00BAB56117C}" destId="{B66A36C7-8068-498A-B2F9-A575FDF8FEE1}" srcOrd="0" destOrd="0" presId="urn:microsoft.com/office/officeart/2005/8/layout/orgChart1"/>
    <dgm:cxn modelId="{F558D275-36F1-4CFD-B422-573AE35F3613}" type="presParOf" srcId="{B66A36C7-8068-498A-B2F9-A575FDF8FEE1}" destId="{5BAB7135-C92F-497B-9318-5936504279DC}" srcOrd="0" destOrd="0" presId="urn:microsoft.com/office/officeart/2005/8/layout/orgChart1"/>
    <dgm:cxn modelId="{AD73CBA9-725A-4E1E-BB49-D9F6318CAC03}" type="presParOf" srcId="{B66A36C7-8068-498A-B2F9-A575FDF8FEE1}" destId="{ABD9FFFA-A973-456B-91A7-B6F68F02F134}" srcOrd="1" destOrd="0" presId="urn:microsoft.com/office/officeart/2005/8/layout/orgChart1"/>
    <dgm:cxn modelId="{0B32FDFF-8847-4CDE-ADDF-8D8F89A9C7A7}" type="presParOf" srcId="{8ECC1843-ACC9-4CE2-A2CD-D00BAB56117C}" destId="{C12E798D-5A84-43D0-9800-DCAF1969187A}" srcOrd="1" destOrd="0" presId="urn:microsoft.com/office/officeart/2005/8/layout/orgChart1"/>
    <dgm:cxn modelId="{B5C8820B-B1AA-4DF5-ACCB-CC87DA7039C5}" type="presParOf" srcId="{8ECC1843-ACC9-4CE2-A2CD-D00BAB56117C}" destId="{76E62D34-C9C2-491C-813A-D13913DAAD48}" srcOrd="2" destOrd="0" presId="urn:microsoft.com/office/officeart/2005/8/layout/orgChart1"/>
    <dgm:cxn modelId="{8FD7A174-4AB8-4B81-939B-DC283555B414}" type="presParOf" srcId="{76E62D34-C9C2-491C-813A-D13913DAAD48}" destId="{E8605352-1C47-4E5F-BC48-0D6CB42D4DD6}" srcOrd="0" destOrd="0" presId="urn:microsoft.com/office/officeart/2005/8/layout/orgChart1"/>
    <dgm:cxn modelId="{2E8A8C88-897F-4A36-929A-972E8EF30F02}" type="presParOf" srcId="{76E62D34-C9C2-491C-813A-D13913DAAD48}" destId="{544A08BC-6AE5-4E71-9E83-9459CE7336BA}" srcOrd="1" destOrd="0" presId="urn:microsoft.com/office/officeart/2005/8/layout/orgChart1"/>
    <dgm:cxn modelId="{E1B8CC54-48C8-4E06-8B49-A5E58907E928}" type="presParOf" srcId="{544A08BC-6AE5-4E71-9E83-9459CE7336BA}" destId="{C3932CDC-9952-4EA0-BE15-A8D6653641CB}" srcOrd="0" destOrd="0" presId="urn:microsoft.com/office/officeart/2005/8/layout/orgChart1"/>
    <dgm:cxn modelId="{9EF4C487-1913-4A9C-98A6-E5A6FE5868BA}" type="presParOf" srcId="{C3932CDC-9952-4EA0-BE15-A8D6653641CB}" destId="{B04677CC-D5B6-4F2A-A35E-C3DE951F8BD7}" srcOrd="0" destOrd="0" presId="urn:microsoft.com/office/officeart/2005/8/layout/orgChart1"/>
    <dgm:cxn modelId="{FFBB3FE4-EA7A-41D4-A98D-EAE054F7C2ED}" type="presParOf" srcId="{C3932CDC-9952-4EA0-BE15-A8D6653641CB}" destId="{A681C4D6-78F9-4A36-BFF2-6E987EA7D446}" srcOrd="1" destOrd="0" presId="urn:microsoft.com/office/officeart/2005/8/layout/orgChart1"/>
    <dgm:cxn modelId="{CB667903-B690-4075-9104-346D525D70CD}" type="presParOf" srcId="{544A08BC-6AE5-4E71-9E83-9459CE7336BA}" destId="{46658924-7432-4488-9291-1F1049F45537}" srcOrd="1" destOrd="0" presId="urn:microsoft.com/office/officeart/2005/8/layout/orgChart1"/>
    <dgm:cxn modelId="{8868905B-6223-4CE4-B6A4-161E4ED9E81D}" type="presParOf" srcId="{46658924-7432-4488-9291-1F1049F45537}" destId="{51D96584-1ABA-4385-A08F-CAA91FFD418E}" srcOrd="0" destOrd="0" presId="urn:microsoft.com/office/officeart/2005/8/layout/orgChart1"/>
    <dgm:cxn modelId="{F1860AC1-3541-4F86-BC2B-95076EE8EDCB}" type="presParOf" srcId="{46658924-7432-4488-9291-1F1049F45537}" destId="{9FCD331E-D14D-4DEA-93A9-DAB0C95C303A}" srcOrd="1" destOrd="0" presId="urn:microsoft.com/office/officeart/2005/8/layout/orgChart1"/>
    <dgm:cxn modelId="{36E6ED30-E39B-4AF8-93EB-2A1FD812B411}" type="presParOf" srcId="{9FCD331E-D14D-4DEA-93A9-DAB0C95C303A}" destId="{DAAB215F-B175-4D94-8754-230FE71ED206}" srcOrd="0" destOrd="0" presId="urn:microsoft.com/office/officeart/2005/8/layout/orgChart1"/>
    <dgm:cxn modelId="{84759FEB-FECD-43E2-893C-0E8889CEAB9E}" type="presParOf" srcId="{DAAB215F-B175-4D94-8754-230FE71ED206}" destId="{3E71A979-4CC5-4018-B33A-E5A6DB7D7429}" srcOrd="0" destOrd="0" presId="urn:microsoft.com/office/officeart/2005/8/layout/orgChart1"/>
    <dgm:cxn modelId="{EFD539F0-8301-4AAE-8F46-2A70CF6CC2F1}" type="presParOf" srcId="{DAAB215F-B175-4D94-8754-230FE71ED206}" destId="{9B1073D6-D80A-490A-B661-7C0B7A224A46}" srcOrd="1" destOrd="0" presId="urn:microsoft.com/office/officeart/2005/8/layout/orgChart1"/>
    <dgm:cxn modelId="{6EAB7D45-2144-4E56-8A4C-0790245EAAF3}" type="presParOf" srcId="{9FCD331E-D14D-4DEA-93A9-DAB0C95C303A}" destId="{8CAE3F9E-C3A6-4D37-ADE1-32E43A954212}" srcOrd="1" destOrd="0" presId="urn:microsoft.com/office/officeart/2005/8/layout/orgChart1"/>
    <dgm:cxn modelId="{E04138D8-3D46-4216-806F-A45015249203}" type="presParOf" srcId="{9FCD331E-D14D-4DEA-93A9-DAB0C95C303A}" destId="{6964C318-E0D2-4477-9A40-87F8CE54145C}" srcOrd="2" destOrd="0" presId="urn:microsoft.com/office/officeart/2005/8/layout/orgChart1"/>
    <dgm:cxn modelId="{349589AD-1E31-436F-9540-607D8556B33C}" type="presParOf" srcId="{6964C318-E0D2-4477-9A40-87F8CE54145C}" destId="{F8A4BB4C-6760-4081-BD7B-F69B4FE7C3EC}" srcOrd="0" destOrd="0" presId="urn:microsoft.com/office/officeart/2005/8/layout/orgChart1"/>
    <dgm:cxn modelId="{C250EE48-2695-45D5-BCCF-BD7973A697D6}" type="presParOf" srcId="{6964C318-E0D2-4477-9A40-87F8CE54145C}" destId="{88DE2254-A199-44AD-B239-F53F5B7328B0}" srcOrd="1" destOrd="0" presId="urn:microsoft.com/office/officeart/2005/8/layout/orgChart1"/>
    <dgm:cxn modelId="{F839AA16-67F9-458D-8438-A739C1D38E44}" type="presParOf" srcId="{88DE2254-A199-44AD-B239-F53F5B7328B0}" destId="{E4DEB5F6-ACED-4EFC-B826-6E8E1D34868A}" srcOrd="0" destOrd="0" presId="urn:microsoft.com/office/officeart/2005/8/layout/orgChart1"/>
    <dgm:cxn modelId="{B59098EE-CEAA-4CF9-866C-E2171C759AAC}" type="presParOf" srcId="{E4DEB5F6-ACED-4EFC-B826-6E8E1D34868A}" destId="{56052AA9-720B-45CB-A117-7261D5FE9D92}" srcOrd="0" destOrd="0" presId="urn:microsoft.com/office/officeart/2005/8/layout/orgChart1"/>
    <dgm:cxn modelId="{C2D4264D-1EA2-413D-9669-A77AB68126F3}" type="presParOf" srcId="{E4DEB5F6-ACED-4EFC-B826-6E8E1D34868A}" destId="{A88F6027-A1C8-432F-A799-53706F5FB50E}" srcOrd="1" destOrd="0" presId="urn:microsoft.com/office/officeart/2005/8/layout/orgChart1"/>
    <dgm:cxn modelId="{527986B1-6DB5-4592-A6C7-9D16F00E6CE0}" type="presParOf" srcId="{88DE2254-A199-44AD-B239-F53F5B7328B0}" destId="{0B68D309-51E5-4576-8F3E-246A26BECE1E}" srcOrd="1" destOrd="0" presId="urn:microsoft.com/office/officeart/2005/8/layout/orgChart1"/>
    <dgm:cxn modelId="{C4A76617-EBC5-4355-839A-931666C8759A}" type="presParOf" srcId="{0B68D309-51E5-4576-8F3E-246A26BECE1E}" destId="{5F4FC77C-B567-4463-8327-4312D8F0856F}" srcOrd="0" destOrd="0" presId="urn:microsoft.com/office/officeart/2005/8/layout/orgChart1"/>
    <dgm:cxn modelId="{A30FC735-CBFB-43B8-9F3A-9493289ECDCC}" type="presParOf" srcId="{0B68D309-51E5-4576-8F3E-246A26BECE1E}" destId="{42C0C60D-850D-4302-A41D-A61FF1532925}" srcOrd="1" destOrd="0" presId="urn:microsoft.com/office/officeart/2005/8/layout/orgChart1"/>
    <dgm:cxn modelId="{6C3E785E-A85C-4FD6-961F-1003E7D56D44}" type="presParOf" srcId="{42C0C60D-850D-4302-A41D-A61FF1532925}" destId="{E5D15A5C-A9AC-4F5F-9552-5A069EA281F0}" srcOrd="0" destOrd="0" presId="urn:microsoft.com/office/officeart/2005/8/layout/orgChart1"/>
    <dgm:cxn modelId="{C6C95251-BE7C-41EF-BBA7-C59DB54E8278}" type="presParOf" srcId="{E5D15A5C-A9AC-4F5F-9552-5A069EA281F0}" destId="{DE64CC14-4B9B-47C7-BED8-9FA5B423EFC9}" srcOrd="0" destOrd="0" presId="urn:microsoft.com/office/officeart/2005/8/layout/orgChart1"/>
    <dgm:cxn modelId="{C992F3F9-D0C1-431F-BC5E-3BE3A095847A}" type="presParOf" srcId="{E5D15A5C-A9AC-4F5F-9552-5A069EA281F0}" destId="{87E1D75F-3325-4CEC-9176-6CA1AE6FB8DD}" srcOrd="1" destOrd="0" presId="urn:microsoft.com/office/officeart/2005/8/layout/orgChart1"/>
    <dgm:cxn modelId="{071F7F8B-D138-43F2-9009-3C137F62A94A}" type="presParOf" srcId="{42C0C60D-850D-4302-A41D-A61FF1532925}" destId="{381BC5CE-B6E1-4F10-BE0E-10822BFBE257}" srcOrd="1" destOrd="0" presId="urn:microsoft.com/office/officeart/2005/8/layout/orgChart1"/>
    <dgm:cxn modelId="{29485672-2588-4DB9-9F15-4089BC9D8F6C}" type="presParOf" srcId="{42C0C60D-850D-4302-A41D-A61FF1532925}" destId="{9B7A150C-3173-495D-AA15-BE102A5AE8FF}" srcOrd="2" destOrd="0" presId="urn:microsoft.com/office/officeart/2005/8/layout/orgChart1"/>
    <dgm:cxn modelId="{273536A8-C0B9-48A5-A862-FB0907E0A622}" type="presParOf" srcId="{9B7A150C-3173-495D-AA15-BE102A5AE8FF}" destId="{9BE5FC70-48FA-42D1-A4AD-85B8172B5093}" srcOrd="0" destOrd="0" presId="urn:microsoft.com/office/officeart/2005/8/layout/orgChart1"/>
    <dgm:cxn modelId="{C48FA26C-6263-444D-A1AF-48DE41B30557}" type="presParOf" srcId="{9B7A150C-3173-495D-AA15-BE102A5AE8FF}" destId="{A45E43E3-8573-4A14-B336-5612364EFD63}" srcOrd="1" destOrd="0" presId="urn:microsoft.com/office/officeart/2005/8/layout/orgChart1"/>
    <dgm:cxn modelId="{1FB72103-E275-450B-ACA2-1AA60F20645C}" type="presParOf" srcId="{A45E43E3-8573-4A14-B336-5612364EFD63}" destId="{D17C109F-5FE6-4372-91FB-B37EAF3C0A2F}" srcOrd="0" destOrd="0" presId="urn:microsoft.com/office/officeart/2005/8/layout/orgChart1"/>
    <dgm:cxn modelId="{CB9F6A04-0BC4-4C9D-8876-C6D0AB6ED076}" type="presParOf" srcId="{D17C109F-5FE6-4372-91FB-B37EAF3C0A2F}" destId="{B1E44660-06A1-445B-9045-A6B55886E16A}" srcOrd="0" destOrd="0" presId="urn:microsoft.com/office/officeart/2005/8/layout/orgChart1"/>
    <dgm:cxn modelId="{8414D053-3D5E-4CD0-9246-01110ED82DBC}" type="presParOf" srcId="{D17C109F-5FE6-4372-91FB-B37EAF3C0A2F}" destId="{B7223DF5-1AAC-4DE1-B0D8-C02E68437FCD}" srcOrd="1" destOrd="0" presId="urn:microsoft.com/office/officeart/2005/8/layout/orgChart1"/>
    <dgm:cxn modelId="{E18795C7-0E8F-4568-8D95-B6FA5F083252}" type="presParOf" srcId="{A45E43E3-8573-4A14-B336-5612364EFD63}" destId="{8DE679F7-ED37-45E4-B156-0DC3AF0B97FF}" srcOrd="1" destOrd="0" presId="urn:microsoft.com/office/officeart/2005/8/layout/orgChart1"/>
    <dgm:cxn modelId="{561D9447-6FF3-4A99-8143-D67399E03FFB}" type="presParOf" srcId="{A45E43E3-8573-4A14-B336-5612364EFD63}" destId="{70851298-89A3-40E4-8EE6-D913A2E89EA5}" srcOrd="2" destOrd="0" presId="urn:microsoft.com/office/officeart/2005/8/layout/orgChart1"/>
    <dgm:cxn modelId="{A8DC1491-A416-4C6F-855D-89B01F09FAB3}" type="presParOf" srcId="{0B68D309-51E5-4576-8F3E-246A26BECE1E}" destId="{CD17D22D-39C7-422B-9E85-0E38FDDD6789}" srcOrd="2" destOrd="0" presId="urn:microsoft.com/office/officeart/2005/8/layout/orgChart1"/>
    <dgm:cxn modelId="{49DEA88B-CCAE-43B8-8984-CBA4BF1A116B}" type="presParOf" srcId="{0B68D309-51E5-4576-8F3E-246A26BECE1E}" destId="{256AD7B3-76AE-40A6-B5C2-DA5EC6309DEB}" srcOrd="3" destOrd="0" presId="urn:microsoft.com/office/officeart/2005/8/layout/orgChart1"/>
    <dgm:cxn modelId="{C3D4A5AD-E857-4E10-89DE-BE895547577B}" type="presParOf" srcId="{256AD7B3-76AE-40A6-B5C2-DA5EC6309DEB}" destId="{8C853CDB-DECC-46A9-B915-95BB094F46AB}" srcOrd="0" destOrd="0" presId="urn:microsoft.com/office/officeart/2005/8/layout/orgChart1"/>
    <dgm:cxn modelId="{27EC4F9D-6B71-4DB2-ACAD-46AED13F629F}" type="presParOf" srcId="{8C853CDB-DECC-46A9-B915-95BB094F46AB}" destId="{536EA295-116F-40BA-8EEE-19FC7C5A2694}" srcOrd="0" destOrd="0" presId="urn:microsoft.com/office/officeart/2005/8/layout/orgChart1"/>
    <dgm:cxn modelId="{FEE3FD5F-F6B7-463E-B7BD-3C1A0FA62C2E}" type="presParOf" srcId="{8C853CDB-DECC-46A9-B915-95BB094F46AB}" destId="{516B32B9-FB92-41E3-A6C0-57EE8CCE374E}" srcOrd="1" destOrd="0" presId="urn:microsoft.com/office/officeart/2005/8/layout/orgChart1"/>
    <dgm:cxn modelId="{BE82F2F4-F80E-4FDC-ABA3-05F8B05CC087}" type="presParOf" srcId="{256AD7B3-76AE-40A6-B5C2-DA5EC6309DEB}" destId="{56555829-B5D9-4D90-9C96-9C5DFD15A5F6}" srcOrd="1" destOrd="0" presId="urn:microsoft.com/office/officeart/2005/8/layout/orgChart1"/>
    <dgm:cxn modelId="{95A83226-2673-4055-AC71-49D3DAD9C7F7}" type="presParOf" srcId="{256AD7B3-76AE-40A6-B5C2-DA5EC6309DEB}" destId="{05FDA137-77E8-4D46-AD2D-79A1ABB4A14C}" srcOrd="2" destOrd="0" presId="urn:microsoft.com/office/officeart/2005/8/layout/orgChart1"/>
    <dgm:cxn modelId="{1A9F4EFE-3481-415E-8C68-F1C869F5F443}" type="presParOf" srcId="{05FDA137-77E8-4D46-AD2D-79A1ABB4A14C}" destId="{AAE7583F-F9A2-46FB-95D4-D985796D29C2}" srcOrd="0" destOrd="0" presId="urn:microsoft.com/office/officeart/2005/8/layout/orgChart1"/>
    <dgm:cxn modelId="{C6106C2C-10A5-4EBE-97CF-DE564984986A}" type="presParOf" srcId="{05FDA137-77E8-4D46-AD2D-79A1ABB4A14C}" destId="{EADB5915-23C6-4C2A-807E-833254A9ACCB}" srcOrd="1" destOrd="0" presId="urn:microsoft.com/office/officeart/2005/8/layout/orgChart1"/>
    <dgm:cxn modelId="{F66B3826-3A33-4F70-99DF-972E685A6C1B}" type="presParOf" srcId="{EADB5915-23C6-4C2A-807E-833254A9ACCB}" destId="{628F4285-1322-421E-8CC0-D41536A6F4D8}" srcOrd="0" destOrd="0" presId="urn:microsoft.com/office/officeart/2005/8/layout/orgChart1"/>
    <dgm:cxn modelId="{129BEAA4-9B40-4670-9BB3-12BB085A6882}" type="presParOf" srcId="{628F4285-1322-421E-8CC0-D41536A6F4D8}" destId="{08FAF246-DFA7-45A0-9C3A-5FEFB2A53294}" srcOrd="0" destOrd="0" presId="urn:microsoft.com/office/officeart/2005/8/layout/orgChart1"/>
    <dgm:cxn modelId="{35901370-53A3-4279-89AB-C4077C8110D7}" type="presParOf" srcId="{628F4285-1322-421E-8CC0-D41536A6F4D8}" destId="{2FFA4A89-79B2-49D4-82CD-ED722ACFECA2}" srcOrd="1" destOrd="0" presId="urn:microsoft.com/office/officeart/2005/8/layout/orgChart1"/>
    <dgm:cxn modelId="{3DEDF512-65C3-46FD-8698-37EC4C0C8EEF}" type="presParOf" srcId="{EADB5915-23C6-4C2A-807E-833254A9ACCB}" destId="{EA3C1A8D-2E9C-4EE8-9D0C-1DF85C74FA6B}" srcOrd="1" destOrd="0" presId="urn:microsoft.com/office/officeart/2005/8/layout/orgChart1"/>
    <dgm:cxn modelId="{EB286DDE-8423-4BED-B822-A78357201553}" type="presParOf" srcId="{EADB5915-23C6-4C2A-807E-833254A9ACCB}" destId="{C2A9A57C-9BDE-4691-A288-5892DC78662F}" srcOrd="2" destOrd="0" presId="urn:microsoft.com/office/officeart/2005/8/layout/orgChart1"/>
    <dgm:cxn modelId="{FC72FBE4-F380-4762-BA2D-8595749EB721}" type="presParOf" srcId="{88DE2254-A199-44AD-B239-F53F5B7328B0}" destId="{46D778CA-4DDE-4E6E-B1A5-C9C34B41B184}" srcOrd="2" destOrd="0" presId="urn:microsoft.com/office/officeart/2005/8/layout/orgChart1"/>
    <dgm:cxn modelId="{C6C55282-780E-4A4E-99B8-9298BB48BEF4}" type="presParOf" srcId="{46658924-7432-4488-9291-1F1049F45537}" destId="{AC4F588A-9F74-4A27-8394-D9AA21977BE1}" srcOrd="2" destOrd="0" presId="urn:microsoft.com/office/officeart/2005/8/layout/orgChart1"/>
    <dgm:cxn modelId="{9568510A-1A19-4451-893C-1D424B70E554}" type="presParOf" srcId="{46658924-7432-4488-9291-1F1049F45537}" destId="{01C826F2-02BF-4E2F-AF1B-EEF630DC98B0}" srcOrd="3" destOrd="0" presId="urn:microsoft.com/office/officeart/2005/8/layout/orgChart1"/>
    <dgm:cxn modelId="{F33F822F-D8A7-4A69-BBCF-BF45D16C421F}" type="presParOf" srcId="{01C826F2-02BF-4E2F-AF1B-EEF630DC98B0}" destId="{E84E0862-E656-4E04-ACC9-86F6FAB8734F}" srcOrd="0" destOrd="0" presId="urn:microsoft.com/office/officeart/2005/8/layout/orgChart1"/>
    <dgm:cxn modelId="{7CF37771-15EB-4DAE-9DAB-F525900608DC}" type="presParOf" srcId="{E84E0862-E656-4E04-ACC9-86F6FAB8734F}" destId="{09E1D54E-7387-4032-8321-C30D15425147}" srcOrd="0" destOrd="0" presId="urn:microsoft.com/office/officeart/2005/8/layout/orgChart1"/>
    <dgm:cxn modelId="{79737D5E-25B1-4E2F-BB25-B65B898B0EC0}" type="presParOf" srcId="{E84E0862-E656-4E04-ACC9-86F6FAB8734F}" destId="{45267A69-91FB-45CC-BA1E-F9D55F3F1CCE}" srcOrd="1" destOrd="0" presId="urn:microsoft.com/office/officeart/2005/8/layout/orgChart1"/>
    <dgm:cxn modelId="{35CF0C44-9072-453A-A6C3-889E06CC2EC5}" type="presParOf" srcId="{01C826F2-02BF-4E2F-AF1B-EEF630DC98B0}" destId="{7091B8AD-2837-42A0-865C-2AE82DB57600}" srcOrd="1" destOrd="0" presId="urn:microsoft.com/office/officeart/2005/8/layout/orgChart1"/>
    <dgm:cxn modelId="{6AF67DAA-7590-45E2-9D09-F3AA64AE2CB3}" type="presParOf" srcId="{01C826F2-02BF-4E2F-AF1B-EEF630DC98B0}" destId="{CE98C13E-27FB-45D7-A622-1A44898CAF14}" srcOrd="2" destOrd="0" presId="urn:microsoft.com/office/officeart/2005/8/layout/orgChart1"/>
    <dgm:cxn modelId="{09EEAAAE-27E1-4772-9D7D-CD6DAD7D6F51}" type="presParOf" srcId="{CE98C13E-27FB-45D7-A622-1A44898CAF14}" destId="{23AD960D-39BA-426B-A884-F28AEDCA03C3}" srcOrd="0" destOrd="0" presId="urn:microsoft.com/office/officeart/2005/8/layout/orgChart1"/>
    <dgm:cxn modelId="{BDF29043-0880-446C-B4E9-757BAB9A61E4}" type="presParOf" srcId="{CE98C13E-27FB-45D7-A622-1A44898CAF14}" destId="{A9ABA1E4-4020-4992-9DDB-D5FBEF9FEC9B}" srcOrd="1" destOrd="0" presId="urn:microsoft.com/office/officeart/2005/8/layout/orgChart1"/>
    <dgm:cxn modelId="{C1313D43-BD17-4C50-8265-8C1458956745}" type="presParOf" srcId="{A9ABA1E4-4020-4992-9DDB-D5FBEF9FEC9B}" destId="{AB10A16B-8700-4D0C-BE8C-7AC293AF1E8F}" srcOrd="0" destOrd="0" presId="urn:microsoft.com/office/officeart/2005/8/layout/orgChart1"/>
    <dgm:cxn modelId="{23583B13-E0D5-49A8-8E97-91C725FA1441}" type="presParOf" srcId="{AB10A16B-8700-4D0C-BE8C-7AC293AF1E8F}" destId="{8264A80D-A5A4-4C1F-A28E-DFEF77E3F6A6}" srcOrd="0" destOrd="0" presId="urn:microsoft.com/office/officeart/2005/8/layout/orgChart1"/>
    <dgm:cxn modelId="{F9C2E4C9-4A21-4376-9BC5-2AAF71BB3182}" type="presParOf" srcId="{AB10A16B-8700-4D0C-BE8C-7AC293AF1E8F}" destId="{6B4BD56F-EADC-4CF9-B065-10852C418064}" srcOrd="1" destOrd="0" presId="urn:microsoft.com/office/officeart/2005/8/layout/orgChart1"/>
    <dgm:cxn modelId="{13F43718-4507-428F-9489-7E992A228AB6}" type="presParOf" srcId="{A9ABA1E4-4020-4992-9DDB-D5FBEF9FEC9B}" destId="{803933C4-0F17-496C-BF1D-E2F8A532A54A}" srcOrd="1" destOrd="0" presId="urn:microsoft.com/office/officeart/2005/8/layout/orgChart1"/>
    <dgm:cxn modelId="{1D9CA4FA-F908-4099-B195-AC5BB8107A34}" type="presParOf" srcId="{A9ABA1E4-4020-4992-9DDB-D5FBEF9FEC9B}" destId="{2B76A077-0282-4850-9316-6B89E667370D}" srcOrd="2" destOrd="0" presId="urn:microsoft.com/office/officeart/2005/8/layout/orgChart1"/>
    <dgm:cxn modelId="{E4297F21-11E3-4B18-B1D3-74F5A72600C1}" type="presParOf" srcId="{544A08BC-6AE5-4E71-9E83-9459CE7336BA}" destId="{640DEFAB-1465-4FA8-99FE-BC212ABDBD64}" srcOrd="2" destOrd="0" presId="urn:microsoft.com/office/officeart/2005/8/layout/orgChart1"/>
    <dgm:cxn modelId="{F8A492AA-D744-4F2F-814C-9C1B2800116B}" type="presParOf" srcId="{BCB641B4-552A-4276-B1AB-6E8DB666F26C}" destId="{6006FB33-9ECB-4892-85CE-617C29F2B3B9}" srcOrd="2" destOrd="0" presId="urn:microsoft.com/office/officeart/2005/8/layout/orgChart1"/>
    <dgm:cxn modelId="{F6C9F028-D961-4010-9444-731642339663}" type="presParOf" srcId="{A2A74647-9EDB-45B7-A56C-FD38850157E1}" destId="{319F4CF9-B4C1-4F88-9F4F-A37A1B191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5CC83BB-6C67-4EFB-BA7A-D1448E48F0AF}">
      <dgm:prSet/>
      <dgm:spPr>
        <a:xfrm>
          <a:off x="3209795" y="0"/>
          <a:ext cx="1630312" cy="44051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 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زنان ارجاع شده  در فاصله 30 تا 59 سال را  از نظر علایم و نشانه های مشکوک سرطان دهانه رحم  به صورت زیر بررسی می کند.</a:t>
          </a:r>
          <a:r>
            <a:rPr lang="fa-IR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8B1F5DC-502E-4E98-819A-151196A96A04}" type="parTrans" cxnId="{66D95D91-70E8-46AE-9F0B-019FF86E61B6}">
      <dgm:prSet/>
      <dgm:spPr/>
      <dgm:t>
        <a:bodyPr/>
        <a:lstStyle/>
        <a:p>
          <a:endParaRPr lang="en-US"/>
        </a:p>
      </dgm:t>
    </dgm:pt>
    <dgm:pt modelId="{BDFE302A-466D-445A-A84E-8852A3C9CA86}" type="sibTrans" cxnId="{66D95D91-70E8-46AE-9F0B-019FF86E61B6}">
      <dgm:prSet/>
      <dgm:spPr/>
      <dgm:t>
        <a:bodyPr/>
        <a:lstStyle/>
        <a:p>
          <a:endParaRPr lang="en-US"/>
        </a:p>
      </dgm:t>
    </dgm:pt>
    <dgm:pt modelId="{EACB5010-0241-4DD2-979D-2E661E5BCCC9}">
      <dgm:prSet/>
      <dgm:spPr>
        <a:xfrm>
          <a:off x="2561911" y="608711"/>
          <a:ext cx="2306795" cy="60571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آیا فرد هر یک از علایم بندهای 1، 2 یا 3 را دارد؟ 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 1 خونریزی غیر طبیعی واژینال (از جمله پس از نزدیکی جنسی، در فواصل دوره های قاعدگی و پس از یائسگی)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 2 ترشحات بدبوی واژینال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3 درد هنگام نزدیکی جنسی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B314A5-EE0E-43FE-B323-537660F8FD2C}" type="sibTrans" cxnId="{8DF2CFEF-F580-475B-B309-A32A62699C4B}">
      <dgm:prSet/>
      <dgm:spPr/>
      <dgm:t>
        <a:bodyPr/>
        <a:lstStyle/>
        <a:p>
          <a:endParaRPr lang="en-US"/>
        </a:p>
      </dgm:t>
    </dgm:pt>
    <dgm:pt modelId="{0F154F48-E59A-4E37-B7FD-DCB689A41276}" type="parTrans" cxnId="{8DF2CFEF-F580-475B-B309-A32A62699C4B}">
      <dgm:prSet/>
      <dgm:spPr>
        <a:xfrm>
          <a:off x="3715309" y="440511"/>
          <a:ext cx="309642" cy="168200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7C84677-3C0E-49E6-9AEA-2666A9D277EC}">
      <dgm:prSet/>
      <dgm:spPr>
        <a:xfrm>
          <a:off x="4769860" y="1381836"/>
          <a:ext cx="357265" cy="12100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بله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250BD324-B079-43E0-9F2D-8D733B1AA2BB}" type="parTrans" cxnId="{AF20AC2D-80B5-4505-86D1-8E024AC68305}">
      <dgm:prSet/>
      <dgm:spPr>
        <a:xfrm>
          <a:off x="3715309" y="1214428"/>
          <a:ext cx="1233183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1BFC48C-4A16-4C96-84BA-547A0A6DFB30}" type="sibTrans" cxnId="{AF20AC2D-80B5-4505-86D1-8E024AC68305}">
      <dgm:prSet/>
      <dgm:spPr/>
      <dgm:t>
        <a:bodyPr/>
        <a:lstStyle/>
        <a:p>
          <a:endParaRPr lang="en-US"/>
        </a:p>
      </dgm:t>
    </dgm:pt>
    <dgm:pt modelId="{6F1163F4-CB62-4635-8231-37A5D497434B}">
      <dgm:prSet/>
      <dgm:spPr>
        <a:xfrm>
          <a:off x="2303492" y="1381836"/>
          <a:ext cx="367820" cy="16300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خیر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AE67B41-D0B0-43FE-BB5B-D7F123162A95}" type="parTrans" cxnId="{E4957F40-2412-4490-950F-E8AAF8415A71}">
      <dgm:prSet/>
      <dgm:spPr>
        <a:xfrm>
          <a:off x="2487403" y="1214428"/>
          <a:ext cx="1227906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37C8103-2DD3-46EF-81F2-5D6D964F1952}" type="sibTrans" cxnId="{E4957F40-2412-4490-950F-E8AAF8415A71}">
      <dgm:prSet/>
      <dgm:spPr/>
      <dgm:t>
        <a:bodyPr/>
        <a:lstStyle/>
        <a:p>
          <a:endParaRPr lang="en-US"/>
        </a:p>
      </dgm:t>
    </dgm:pt>
    <dgm:pt modelId="{19FF8639-96ED-4588-B5CD-D3FB664AF77C}" type="asst">
      <dgm:prSet/>
      <dgm:spPr>
        <a:xfrm>
          <a:off x="2571107" y="1670253"/>
          <a:ext cx="2293681" cy="79508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ماما بررسی های زیر را انجام می دهد: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الف- علایم (از جمله، تاریخچه، شدت، مدت و پیشرفت علایم) و نشانه ها را بررسی نماید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ب- عوامل خطر مرتبط 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(از جمله داشتن ارتباط جنسی با افراد متعدد، عدم استفاده از کاندوم و ...) </a:t>
          </a:r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را بررسی نماید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ج-  </a:t>
          </a:r>
          <a:r>
            <a:rPr lang="fa-IR">
              <a:cs typeface="B Nazanin" pitchFamily="2" charset="-78"/>
            </a:rPr>
            <a:t>سابقه سرطان یا ضایعات پیش بدخیم دهانه رحم (مانند </a:t>
          </a:r>
          <a:r>
            <a:rPr lang="en-US">
              <a:cs typeface="B Nazanin" pitchFamily="2" charset="-78"/>
            </a:rPr>
            <a:t>HSIL</a:t>
          </a:r>
          <a:r>
            <a:rPr lang="fa-IR">
              <a:cs typeface="B Nazanin" pitchFamily="2" charset="-78"/>
            </a:rPr>
            <a:t>) در گذشته </a:t>
          </a:r>
          <a:endParaRPr lang="fa-IR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د- تشخیص های افتراقی را در نظر بگیرد (سقط در زنان پیش از یائسگی، عفونت ها مثل کلامیدیا و گنوکوک، زخم های ناحیه تناسلی، التهاب سرویکس، پولیپ رحم، خونریزی عملکردی رحمی، سرطان واژن یا رحم)</a:t>
          </a:r>
        </a:p>
        <a:p>
          <a:pPr algn="just" rtl="1"/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  ه- سرویکس را با اسپکولوم معاینه کند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6D95D4-31AB-483A-BB17-29EB939E6D2E}" type="parTrans" cxnId="{0BBD725F-23E3-40C0-817C-44CD895C6574}">
      <dgm:prSet/>
      <dgm:spPr>
        <a:xfrm>
          <a:off x="4819068" y="1502845"/>
          <a:ext cx="91440" cy="564952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4C12F87-D5A9-4AA0-8A0E-98A3F4A6272C}" type="sibTrans" cxnId="{0BBD725F-23E3-40C0-817C-44CD895C6574}">
      <dgm:prSet/>
      <dgm:spPr/>
      <dgm:t>
        <a:bodyPr/>
        <a:lstStyle/>
        <a:p>
          <a:endParaRPr lang="en-US"/>
        </a:p>
      </dgm:t>
    </dgm:pt>
    <dgm:pt modelId="{F52D6685-C698-4FA3-ADBD-C3817A5070CE}">
      <dgm:prSet/>
      <dgm:spPr>
        <a:xfrm>
          <a:off x="3581757" y="2632749"/>
          <a:ext cx="1236974" cy="59335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1"/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وجود علایم بند 1، 2 یا 3 همراه با یکی از موارد زیر: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سابقه سرطان یا ضایعات پیش بدخیم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توده شکمی در معاینه</a:t>
          </a:r>
        </a:p>
        <a:p>
          <a:pPr algn="just"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 زخم یا برجستگی در معاینه سرویکس</a:t>
          </a:r>
        </a:p>
        <a:p>
          <a:pPr algn="just" rtl="1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0C56C0F0-095F-403A-B2FC-6F72A347CBE4}" type="parTrans" cxnId="{F585674E-7DF8-466E-B638-F89BED1ED579}">
      <dgm:prSet/>
      <dgm:spPr>
        <a:xfrm>
          <a:off x="3717948" y="2465341"/>
          <a:ext cx="482296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4425741-75BF-4E8A-AA73-186E75932B45}" type="sibTrans" cxnId="{F585674E-7DF8-466E-B638-F89BED1ED579}">
      <dgm:prSet/>
      <dgm:spPr/>
      <dgm:t>
        <a:bodyPr/>
        <a:lstStyle/>
        <a:p>
          <a:endParaRPr lang="en-US"/>
        </a:p>
      </dgm:t>
    </dgm:pt>
    <dgm:pt modelId="{E4879FA0-5316-4419-B4BE-EB02DB5BBE28}" type="asst">
      <dgm:prSet/>
      <dgm:spPr>
        <a:xfrm>
          <a:off x="3480498" y="3438021"/>
          <a:ext cx="636041" cy="30957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B58D1A-C81C-4696-8280-F711A6AB8682}" type="parTrans" cxnId="{9F1636A1-6C08-43AC-9C8D-9A6DC5D8E6EC}">
      <dgm:prSet/>
      <dgm:spPr>
        <a:xfrm>
          <a:off x="4070820" y="3226101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E97278C-9D65-409B-A536-5B72ACC30F16}" type="sibTrans" cxnId="{9F1636A1-6C08-43AC-9C8D-9A6DC5D8E6EC}">
      <dgm:prSet/>
      <dgm:spPr/>
      <dgm:t>
        <a:bodyPr/>
        <a:lstStyle/>
        <a:p>
          <a:endParaRPr lang="en-US"/>
        </a:p>
      </dgm:t>
    </dgm:pt>
    <dgm:pt modelId="{1483A904-F316-401F-AC7B-6B4EB7C45F23}">
      <dgm:prSet/>
      <dgm:spPr>
        <a:xfrm>
          <a:off x="2617164" y="2632749"/>
          <a:ext cx="797183" cy="26349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وجود صرفا علایم بند 1، 2 یا 3</a:t>
          </a:r>
        </a:p>
        <a:p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با معاینه و شرح حال طبیعی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002339-EB9D-4092-972C-17DAF01B95CC}" type="parTrans" cxnId="{C6EA965E-86B4-4FC4-A1C8-171CDB9A44D3}">
      <dgm:prSet/>
      <dgm:spPr>
        <a:xfrm>
          <a:off x="3015756" y="2465341"/>
          <a:ext cx="702191" cy="167408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582763-74B4-43DD-95CD-91366F3430BB}" type="sibTrans" cxnId="{C6EA965E-86B4-4FC4-A1C8-171CDB9A44D3}">
      <dgm:prSet/>
      <dgm:spPr/>
      <dgm:t>
        <a:bodyPr/>
        <a:lstStyle/>
        <a:p>
          <a:endParaRPr lang="en-US"/>
        </a:p>
      </dgm:t>
    </dgm:pt>
    <dgm:pt modelId="{C73C5E8A-DC80-41B8-B490-D5D6B043D669}" type="asst">
      <dgm:prSet/>
      <dgm:spPr>
        <a:xfrm>
          <a:off x="1848049" y="3142646"/>
          <a:ext cx="671874" cy="24061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درمان دارویی در صورت نیاز و ارزیابی دوباره در عرض 2 هفته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09D24E-7005-45B0-AEFC-CCA9AAD84F9A}" type="parTrans" cxnId="{F31F6AB8-BF7F-44CA-92E0-C5F9998D1680}">
      <dgm:prSet/>
      <dgm:spPr>
        <a:xfrm>
          <a:off x="2519924" y="2896247"/>
          <a:ext cx="495832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287E894-9BC4-4C79-BC0C-A09830813270}" type="sibTrans" cxnId="{F31F6AB8-BF7F-44CA-92E0-C5F9998D1680}">
      <dgm:prSet/>
      <dgm:spPr/>
      <dgm:t>
        <a:bodyPr/>
        <a:lstStyle/>
        <a:p>
          <a:endParaRPr lang="en-US"/>
        </a:p>
      </dgm:t>
    </dgm:pt>
    <dgm:pt modelId="{E7596B21-7048-4B39-BE3A-C3334A441A49}">
      <dgm:prSet/>
      <dgm:spPr>
        <a:xfrm>
          <a:off x="2296593" y="3629656"/>
          <a:ext cx="635459" cy="27175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بدتر شدن علایم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13BED7F-0F7D-4A59-B04E-B14455156E0B}" type="parTrans" cxnId="{B5FFE275-19EC-498A-860A-066E2E43BB62}">
      <dgm:prSet/>
      <dgm:spPr>
        <a:xfrm>
          <a:off x="2183986" y="3383256"/>
          <a:ext cx="430335" cy="246399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21C8065-4589-4647-9B4A-352CC9B45D6E}" type="sibTrans" cxnId="{B5FFE275-19EC-498A-860A-066E2E43BB62}">
      <dgm:prSet/>
      <dgm:spPr/>
      <dgm:t>
        <a:bodyPr/>
        <a:lstStyle/>
        <a:p>
          <a:endParaRPr lang="en-US"/>
        </a:p>
      </dgm:t>
    </dgm:pt>
    <dgm:pt modelId="{A936F8DA-2ACB-4F3C-A629-921DEFDE3CCA}">
      <dgm:prSet/>
      <dgm:spPr>
        <a:xfrm>
          <a:off x="1373266" y="3629656"/>
          <a:ext cx="653850" cy="27972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بهبود علایم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0323E3-EB4D-415D-90CA-A19DAF286BC8}" type="parTrans" cxnId="{4AA609DE-AC60-44AC-AF30-8A6FAEEC4B8A}">
      <dgm:prSet/>
      <dgm:spPr>
        <a:xfrm>
          <a:off x="1700192" y="3383256"/>
          <a:ext cx="483794" cy="246399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0D2D824-6EC5-4314-9478-3B51FBC87204}" type="sibTrans" cxnId="{4AA609DE-AC60-44AC-AF30-8A6FAEEC4B8A}">
      <dgm:prSet/>
      <dgm:spPr/>
      <dgm:t>
        <a:bodyPr/>
        <a:lstStyle/>
        <a:p>
          <a:endParaRPr lang="en-US"/>
        </a:p>
      </dgm:t>
    </dgm:pt>
    <dgm:pt modelId="{B9A51A29-24D3-4C28-9148-CC5E5138A4CE}" type="asst">
      <dgm:prSet/>
      <dgm:spPr>
        <a:xfrm>
          <a:off x="1834358" y="4117301"/>
          <a:ext cx="696260" cy="30163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2D1B76-CCAE-4F86-AD9F-083939AFA974}" type="parTrans" cxnId="{85860E8E-860E-4541-BB65-D8B9EDD2B948}">
      <dgm:prSet/>
      <dgm:spPr>
        <a:xfrm>
          <a:off x="2484898" y="3901416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246A52-F0D8-4A85-82CD-E9D852AC18FC}" type="sibTrans" cxnId="{85860E8E-860E-4541-BB65-D8B9EDD2B948}">
      <dgm:prSet/>
      <dgm:spPr/>
      <dgm:t>
        <a:bodyPr/>
        <a:lstStyle/>
        <a:p>
          <a:endParaRPr lang="en-US"/>
        </a:p>
      </dgm:t>
    </dgm:pt>
    <dgm:pt modelId="{E6E66BAC-4B16-4CAC-B1E5-82B96755FC46}" type="asst">
      <dgm:prSet/>
      <dgm:spPr>
        <a:xfrm>
          <a:off x="816473" y="4115741"/>
          <a:ext cx="800013" cy="32069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مطابق فلوچارت غربالگری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C04815-9EA2-4CC7-98C4-8B3289F507CA}" type="parTrans" cxnId="{0BF602A9-34EB-4F73-9D15-E97B7215C805}">
      <dgm:prSet/>
      <dgm:spPr>
        <a:xfrm>
          <a:off x="1570767" y="3909384"/>
          <a:ext cx="91440" cy="366704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485FC1C9-6999-4AAE-93AF-B2052A3F5761}" type="sibTrans" cxnId="{0BF602A9-34EB-4F73-9D15-E97B7215C805}">
      <dgm:prSet/>
      <dgm:spPr/>
      <dgm:t>
        <a:bodyPr/>
        <a:lstStyle/>
        <a:p>
          <a:pPr rtl="1"/>
          <a:endParaRPr lang="fa-IR"/>
        </a:p>
      </dgm:t>
    </dgm:pt>
    <dgm:pt modelId="{B5250D8C-8349-4CDC-B679-07DB89340342}" type="asst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کمتر از 3 سال از اولین تماس جنسی</a:t>
          </a:r>
          <a:endParaRPr lang="en-US"/>
        </a:p>
      </dgm:t>
    </dgm:pt>
    <dgm:pt modelId="{AE04D47B-DF03-4958-9E88-105E293892F6}" type="parTrans" cxnId="{39EEE521-1CDC-4237-AB17-F612F986EE17}">
      <dgm:prSet/>
      <dgm:spPr/>
      <dgm:t>
        <a:bodyPr/>
        <a:lstStyle/>
        <a:p>
          <a:endParaRPr lang="en-US"/>
        </a:p>
      </dgm:t>
    </dgm:pt>
    <dgm:pt modelId="{D19CAE20-19C4-42D6-B020-203D085F66F2}" type="sibTrans" cxnId="{39EEE521-1CDC-4237-AB17-F612F986EE17}">
      <dgm:prSet/>
      <dgm:spPr/>
      <dgm:t>
        <a:bodyPr/>
        <a:lstStyle/>
        <a:p>
          <a:endParaRPr lang="en-US"/>
        </a:p>
      </dgm:t>
    </dgm:pt>
    <dgm:pt modelId="{423D7770-0D53-4BC9-8C7C-893FBA15E7CD}" type="asst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ارزیابی موارزد زیر:</a:t>
          </a:r>
        </a:p>
        <a:p>
          <a:pPr rtl="1"/>
          <a:r>
            <a:rPr lang="fa-IR">
              <a:cs typeface="B Nazanin" pitchFamily="2" charset="-78"/>
            </a:rPr>
            <a:t>فاصله از اولین تماس جنسی</a:t>
          </a:r>
        </a:p>
        <a:p>
          <a:pPr rtl="1"/>
          <a:r>
            <a:rPr lang="fa-IR">
              <a:cs typeface="B Nazanin" pitchFamily="2" charset="-78"/>
            </a:rPr>
            <a:t>فاصله از غربالگری پیشین</a:t>
          </a:r>
        </a:p>
      </dgm:t>
    </dgm:pt>
    <dgm:pt modelId="{654BB445-2BDD-40CD-AE93-B4C13CF8DF91}" type="parTrans" cxnId="{D747042A-EE71-470A-89A1-A74873D25662}">
      <dgm:prSet/>
      <dgm:spPr/>
      <dgm:t>
        <a:bodyPr/>
        <a:lstStyle/>
        <a:p>
          <a:endParaRPr lang="en-US"/>
        </a:p>
      </dgm:t>
    </dgm:pt>
    <dgm:pt modelId="{A3178198-FC6F-475C-B1CD-7188BFF1E02D}" type="sibTrans" cxnId="{D747042A-EE71-470A-89A1-A74873D25662}">
      <dgm:prSet/>
      <dgm:spPr/>
      <dgm:t>
        <a:bodyPr/>
        <a:lstStyle/>
        <a:p>
          <a:endParaRPr lang="en-US"/>
        </a:p>
      </dgm:t>
    </dgm:pt>
    <dgm:pt modelId="{BE47B96D-56BA-4E80-B638-A77839D30B56}" type="asst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بیش از 3 سال از اولین تماس جنسی  </a:t>
          </a:r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بیش از 10 سال از غربالگری</a:t>
          </a:r>
          <a:endParaRPr lang="en-US">
            <a:cs typeface="B Nazanin" pitchFamily="2" charset="-78"/>
          </a:endParaRPr>
        </a:p>
      </dgm:t>
    </dgm:pt>
    <dgm:pt modelId="{09E332E3-0A3F-4885-818E-536392F84EC3}" type="parTrans" cxnId="{2D5DA7B7-0DB1-42FE-A757-D0535386E165}">
      <dgm:prSet/>
      <dgm:spPr/>
      <dgm:t>
        <a:bodyPr/>
        <a:lstStyle/>
        <a:p>
          <a:endParaRPr lang="en-US"/>
        </a:p>
      </dgm:t>
    </dgm:pt>
    <dgm:pt modelId="{F0018673-47D3-4536-971C-51C922CBF3B3}" type="sibTrans" cxnId="{2D5DA7B7-0DB1-42FE-A757-D0535386E165}">
      <dgm:prSet/>
      <dgm:spPr/>
      <dgm:t>
        <a:bodyPr/>
        <a:lstStyle/>
        <a:p>
          <a:endParaRPr lang="en-US"/>
        </a:p>
      </dgm:t>
    </dgm:pt>
    <dgm:pt modelId="{F646D787-375C-47A9-B999-A3AA62261362}">
      <dgm:prSet/>
      <dgm:spPr/>
      <dgm:t>
        <a:bodyPr/>
        <a:lstStyle/>
        <a:p>
          <a:r>
            <a:rPr lang="fa-IR" dirty="0">
              <a:cs typeface="B Nazanin" pitchFamily="2" charset="-78"/>
            </a:rPr>
            <a:t>آموزش خود مراقبتی و ارزیابی طی 3 سال</a:t>
          </a:r>
          <a:endParaRPr lang="en-US" dirty="0">
            <a:cs typeface="B Nazanin" pitchFamily="2" charset="-78"/>
          </a:endParaRPr>
        </a:p>
      </dgm:t>
    </dgm:pt>
    <dgm:pt modelId="{47B85CD2-AF33-4775-9127-FD67E8DA74D7}" type="parTrans" cxnId="{FD9F0AC0-89E3-473D-9761-FFC770EEA179}">
      <dgm:prSet/>
      <dgm:spPr/>
      <dgm:t>
        <a:bodyPr/>
        <a:lstStyle/>
        <a:p>
          <a:endParaRPr lang="en-US"/>
        </a:p>
      </dgm:t>
    </dgm:pt>
    <dgm:pt modelId="{30B07E04-3E88-4C47-A40F-889352C2365C}" type="sibTrans" cxnId="{FD9F0AC0-89E3-473D-9761-FFC770EEA179}">
      <dgm:prSet/>
      <dgm:spPr/>
      <dgm:t>
        <a:bodyPr/>
        <a:lstStyle/>
        <a:p>
          <a:endParaRPr lang="en-US"/>
        </a:p>
      </dgm:t>
    </dgm:pt>
    <dgm:pt modelId="{613DE75A-E291-4C17-8A27-B24C7BDCAE6E}">
      <dgm:prSet/>
      <dgm:spPr/>
      <dgm:t>
        <a:bodyPr/>
        <a:lstStyle/>
        <a:p>
          <a:r>
            <a:rPr lang="fa-IR">
              <a:cs typeface="B Nazanin" pitchFamily="2" charset="-78"/>
            </a:rPr>
            <a:t>ارجاع به ماما</a:t>
          </a:r>
          <a:endParaRPr lang="en-US">
            <a:cs typeface="B Nazanin" pitchFamily="2" charset="-78"/>
          </a:endParaRPr>
        </a:p>
      </dgm:t>
    </dgm:pt>
    <dgm:pt modelId="{4F491702-2266-4963-97AF-FBA8B2BBC8DC}" type="parTrans" cxnId="{1A4FF54E-0E73-443C-AD3F-888C3CB4ED82}">
      <dgm:prSet/>
      <dgm:spPr/>
      <dgm:t>
        <a:bodyPr/>
        <a:lstStyle/>
        <a:p>
          <a:endParaRPr lang="en-US"/>
        </a:p>
      </dgm:t>
    </dgm:pt>
    <dgm:pt modelId="{EC1D242B-3FA3-43C2-824F-FEC5358DBE5C}" type="sibTrans" cxnId="{1A4FF54E-0E73-443C-AD3F-888C3CB4ED82}">
      <dgm:prSet/>
      <dgm:spPr/>
      <dgm:t>
        <a:bodyPr/>
        <a:lstStyle/>
        <a:p>
          <a:endParaRPr lang="en-US"/>
        </a:p>
      </dgm:t>
    </dgm:pt>
    <dgm:pt modelId="{385151DC-440E-4BFB-BA83-26EBB45A0397}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ارزیابی مطابق فلوچارت غربالگری</a:t>
          </a:r>
          <a:endParaRPr lang="en-US">
            <a:cs typeface="B Nazanin" pitchFamily="2" charset="-78"/>
          </a:endParaRPr>
        </a:p>
      </dgm:t>
    </dgm:pt>
    <dgm:pt modelId="{0FCEEB7E-95FB-4AA1-94FA-2AC84B09981D}" type="parTrans" cxnId="{40311F31-D723-4FB1-A75D-172C0FB5C963}">
      <dgm:prSet/>
      <dgm:spPr/>
      <dgm:t>
        <a:bodyPr/>
        <a:lstStyle/>
        <a:p>
          <a:endParaRPr lang="en-US"/>
        </a:p>
      </dgm:t>
    </dgm:pt>
    <dgm:pt modelId="{198C568B-4054-49EA-932D-BD4AB59A15D3}" type="sibTrans" cxnId="{40311F31-D723-4FB1-A75D-172C0FB5C963}">
      <dgm:prSet/>
      <dgm:spPr/>
      <dgm:t>
        <a:bodyPr/>
        <a:lstStyle/>
        <a:p>
          <a:endParaRPr lang="en-US"/>
        </a:p>
      </dgm:t>
    </dgm:pt>
    <dgm:pt modelId="{FF67BD2A-CB47-41D5-BBBF-7978B444FC22}">
      <dgm:prSet/>
      <dgm:spPr/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بیش از 3 سال از اولین تماس جنسی </a:t>
          </a:r>
          <a:r>
            <a:rPr lang="fa-I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کمتر از 10 سال از غربالگری</a:t>
          </a:r>
          <a:endParaRPr lang="en-US"/>
        </a:p>
      </dgm:t>
    </dgm:pt>
    <dgm:pt modelId="{F658E9D8-363B-4CCB-BDA6-CCC6B71072A0}" type="parTrans" cxnId="{695A91E0-E00B-4116-80DF-5C86DA2B4EA2}">
      <dgm:prSet/>
      <dgm:spPr/>
      <dgm:t>
        <a:bodyPr/>
        <a:lstStyle/>
        <a:p>
          <a:endParaRPr lang="en-US"/>
        </a:p>
      </dgm:t>
    </dgm:pt>
    <dgm:pt modelId="{E761C159-A577-4766-A32F-6002DD445256}" type="sibTrans" cxnId="{695A91E0-E00B-4116-80DF-5C86DA2B4EA2}">
      <dgm:prSet/>
      <dgm:spPr/>
      <dgm:t>
        <a:bodyPr/>
        <a:lstStyle/>
        <a:p>
          <a:endParaRPr lang="en-US"/>
        </a:p>
      </dgm:t>
    </dgm:pt>
    <dgm:pt modelId="{417CD040-95E3-4BF5-8D14-C89AD7349807}">
      <dgm:prSet/>
      <dgm:spPr/>
      <dgm:t>
        <a:bodyPr/>
        <a:lstStyle/>
        <a:p>
          <a:pPr rtl="1"/>
          <a:r>
            <a:rPr lang="fa-IR">
              <a:cs typeface="B Nazanin" pitchFamily="2" charset="-78"/>
            </a:rPr>
            <a:t>آموزش خود مراقبتی و ارزیابی طی  5 سال</a:t>
          </a:r>
          <a:endParaRPr lang="en-US"/>
        </a:p>
      </dgm:t>
    </dgm:pt>
    <dgm:pt modelId="{3E5C82E7-7533-4921-B5D0-F83A40F993CE}" type="parTrans" cxnId="{E5746038-7E57-43FE-A8A6-DFC20A27A5D6}">
      <dgm:prSet/>
      <dgm:spPr/>
      <dgm:t>
        <a:bodyPr/>
        <a:lstStyle/>
        <a:p>
          <a:endParaRPr lang="en-US"/>
        </a:p>
      </dgm:t>
    </dgm:pt>
    <dgm:pt modelId="{B5BCE1C5-ECD6-43D5-A831-09AF58E65D41}" type="sibTrans" cxnId="{E5746038-7E57-43FE-A8A6-DFC20A27A5D6}">
      <dgm:prSet/>
      <dgm:spPr/>
      <dgm:t>
        <a:bodyPr/>
        <a:lstStyle/>
        <a:p>
          <a:endParaRPr lang="en-US"/>
        </a:p>
      </dgm:t>
    </dgm:pt>
    <dgm:pt modelId="{79537144-CDF5-4A96-B64E-257B994E003B}" type="pres">
      <dgm:prSet presAssocID="{602E6588-CE2F-415C-94B0-AC0226E43C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A74647-9EDB-45B7-A56C-FD38850157E1}" type="pres">
      <dgm:prSet presAssocID="{15CC83BB-6C67-4EFB-BA7A-D1448E48F0AF}" presName="hierRoot1" presStyleCnt="0">
        <dgm:presLayoutVars>
          <dgm:hierBranch val="init"/>
        </dgm:presLayoutVars>
      </dgm:prSet>
      <dgm:spPr/>
    </dgm:pt>
    <dgm:pt modelId="{F08E9809-A42D-4F22-82B4-3879892F3343}" type="pres">
      <dgm:prSet presAssocID="{15CC83BB-6C67-4EFB-BA7A-D1448E48F0AF}" presName="rootComposite1" presStyleCnt="0"/>
      <dgm:spPr/>
    </dgm:pt>
    <dgm:pt modelId="{05A7624C-9BE3-40AF-B0B4-927039C494A0}" type="pres">
      <dgm:prSet presAssocID="{15CC83BB-6C67-4EFB-BA7A-D1448E48F0AF}" presName="rootText1" presStyleLbl="node0" presStyleIdx="0" presStyleCnt="1" custScaleX="204509" custScaleY="110517" custLinFactNeighborX="18657" custLinFactNeighborY="-5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ADB93B8-1180-49A3-81E5-023D1274E5F0}" type="pres">
      <dgm:prSet presAssocID="{15CC83BB-6C67-4EFB-BA7A-D1448E48F0A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EB23DD-5D8A-4E0E-85A2-60CFE2C30B53}" type="pres">
      <dgm:prSet presAssocID="{15CC83BB-6C67-4EFB-BA7A-D1448E48F0AF}" presName="hierChild2" presStyleCnt="0"/>
      <dgm:spPr/>
    </dgm:pt>
    <dgm:pt modelId="{7F22633F-6209-4CC7-8AC5-BEAC4B87CE64}" type="pres">
      <dgm:prSet presAssocID="{0F154F48-E59A-4E37-B7FD-DCB689A41276}" presName="Name37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311442" y="0"/>
              </a:moveTo>
              <a:lnTo>
                <a:pt x="311442" y="84908"/>
              </a:lnTo>
              <a:lnTo>
                <a:pt x="0" y="84908"/>
              </a:lnTo>
              <a:lnTo>
                <a:pt x="0" y="1690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CB641B4-552A-4276-B1AB-6E8DB666F26C}" type="pres">
      <dgm:prSet presAssocID="{EACB5010-0241-4DD2-979D-2E661E5BCCC9}" presName="hierRoot2" presStyleCnt="0">
        <dgm:presLayoutVars>
          <dgm:hierBranch val="init"/>
        </dgm:presLayoutVars>
      </dgm:prSet>
      <dgm:spPr/>
    </dgm:pt>
    <dgm:pt modelId="{6FD32163-D1BD-4F39-B032-4AD0AA6ABE94}" type="pres">
      <dgm:prSet presAssocID="{EACB5010-0241-4DD2-979D-2E661E5BCCC9}" presName="rootComposite" presStyleCnt="0"/>
      <dgm:spPr/>
    </dgm:pt>
    <dgm:pt modelId="{D0AAE0B0-3E32-4C5A-A2B6-A2A29635A746}" type="pres">
      <dgm:prSet presAssocID="{EACB5010-0241-4DD2-979D-2E661E5BCCC9}" presName="rootText" presStyleLbl="node2" presStyleIdx="0" presStyleCnt="1" custScaleX="279138" custScaleY="13419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1CB657-B79A-40C9-99D6-5C6C76A3A1B5}" type="pres">
      <dgm:prSet presAssocID="{EACB5010-0241-4DD2-979D-2E661E5BCCC9}" presName="rootConnector" presStyleLbl="node2" presStyleIdx="0" presStyleCnt="1"/>
      <dgm:spPr/>
      <dgm:t>
        <a:bodyPr/>
        <a:lstStyle/>
        <a:p>
          <a:endParaRPr lang="en-US"/>
        </a:p>
      </dgm:t>
    </dgm:pt>
    <dgm:pt modelId="{CB42ED4B-96C7-4E7D-B0A4-6EB270B84349}" type="pres">
      <dgm:prSet presAssocID="{EACB5010-0241-4DD2-979D-2E661E5BCCC9}" presName="hierChild4" presStyleCnt="0"/>
      <dgm:spPr/>
    </dgm:pt>
    <dgm:pt modelId="{C2C1870C-50A0-431D-A1FB-D0AC704D9C7C}" type="pres">
      <dgm:prSet presAssocID="{5AE67B41-D0B0-43FE-BB5B-D7F123162A95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227906" y="0"/>
              </a:moveTo>
              <a:lnTo>
                <a:pt x="1227906" y="83704"/>
              </a:lnTo>
              <a:lnTo>
                <a:pt x="0" y="83704"/>
              </a:lnTo>
              <a:lnTo>
                <a:pt x="0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A56D9B1-BC79-456D-BCD8-C2658E89ADD7}" type="pres">
      <dgm:prSet presAssocID="{6F1163F4-CB62-4635-8231-37A5D497434B}" presName="hierRoot2" presStyleCnt="0">
        <dgm:presLayoutVars>
          <dgm:hierBranch val="init"/>
        </dgm:presLayoutVars>
      </dgm:prSet>
      <dgm:spPr/>
    </dgm:pt>
    <dgm:pt modelId="{36DA9983-7A6A-4A3F-A53B-3D202ACB26D1}" type="pres">
      <dgm:prSet presAssocID="{6F1163F4-CB62-4635-8231-37A5D497434B}" presName="rootComposite" presStyleCnt="0"/>
      <dgm:spPr/>
    </dgm:pt>
    <dgm:pt modelId="{408BAD72-358B-4915-898E-011005F9F66F}" type="pres">
      <dgm:prSet presAssocID="{6F1163F4-CB62-4635-8231-37A5D497434B}" presName="rootText" presStyleLbl="node3" presStyleIdx="0" presStyleCnt="2" custScaleX="46140" custScaleY="4089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D07AEE85-A1F5-4D4E-8C35-2D63A48B2F05}" type="pres">
      <dgm:prSet presAssocID="{6F1163F4-CB62-4635-8231-37A5D497434B}" presName="rootConnector" presStyleLbl="node3" presStyleIdx="0" presStyleCnt="2"/>
      <dgm:spPr/>
      <dgm:t>
        <a:bodyPr/>
        <a:lstStyle/>
        <a:p>
          <a:endParaRPr lang="en-US"/>
        </a:p>
      </dgm:t>
    </dgm:pt>
    <dgm:pt modelId="{29A6263C-7DF8-4B24-B96E-EE2368A603EF}" type="pres">
      <dgm:prSet presAssocID="{6F1163F4-CB62-4635-8231-37A5D497434B}" presName="hierChild4" presStyleCnt="0"/>
      <dgm:spPr/>
    </dgm:pt>
    <dgm:pt modelId="{F7759C9B-5D93-43C4-8C03-AC47F53B606A}" type="pres">
      <dgm:prSet presAssocID="{6F1163F4-CB62-4635-8231-37A5D497434B}" presName="hierChild5" presStyleCnt="0"/>
      <dgm:spPr/>
    </dgm:pt>
    <dgm:pt modelId="{608F2138-6852-4943-A920-D6B0D79B8C1D}" type="pres">
      <dgm:prSet presAssocID="{654BB445-2BDD-40CD-AE93-B4C13CF8DF91}" presName="Name111" presStyleLbl="parChTrans1D4" presStyleIdx="0" presStyleCnt="17"/>
      <dgm:spPr/>
      <dgm:t>
        <a:bodyPr/>
        <a:lstStyle/>
        <a:p>
          <a:endParaRPr lang="en-US"/>
        </a:p>
      </dgm:t>
    </dgm:pt>
    <dgm:pt modelId="{2D6F4074-6A34-4719-8271-77A69627709A}" type="pres">
      <dgm:prSet presAssocID="{423D7770-0D53-4BC9-8C7C-893FBA15E7CD}" presName="hierRoot3" presStyleCnt="0">
        <dgm:presLayoutVars>
          <dgm:hierBranch val="init"/>
        </dgm:presLayoutVars>
      </dgm:prSet>
      <dgm:spPr/>
    </dgm:pt>
    <dgm:pt modelId="{C0407B2B-4E17-41AA-8631-CC49635307A2}" type="pres">
      <dgm:prSet presAssocID="{423D7770-0D53-4BC9-8C7C-893FBA15E7CD}" presName="rootComposite3" presStyleCnt="0"/>
      <dgm:spPr/>
    </dgm:pt>
    <dgm:pt modelId="{6FA05C08-60AE-429D-BDE2-EB2170C6E8DD}" type="pres">
      <dgm:prSet presAssocID="{423D7770-0D53-4BC9-8C7C-893FBA15E7CD}" presName="rootText3" presStyleLbl="asst3" presStyleIdx="0" presStyleCnt="4" custScaleX="77754" custScaleY="82524" custLinFactNeighborX="1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43636-2EC1-4373-93E4-1DA81B819E83}" type="pres">
      <dgm:prSet presAssocID="{423D7770-0D53-4BC9-8C7C-893FBA15E7CD}" presName="rootConnector3" presStyleLbl="asst3" presStyleIdx="0" presStyleCnt="4"/>
      <dgm:spPr/>
      <dgm:t>
        <a:bodyPr/>
        <a:lstStyle/>
        <a:p>
          <a:endParaRPr lang="en-US"/>
        </a:p>
      </dgm:t>
    </dgm:pt>
    <dgm:pt modelId="{8616AE32-60C1-4F0A-810A-898958CB2445}" type="pres">
      <dgm:prSet presAssocID="{423D7770-0D53-4BC9-8C7C-893FBA15E7CD}" presName="hierChild6" presStyleCnt="0"/>
      <dgm:spPr/>
    </dgm:pt>
    <dgm:pt modelId="{810C9E67-BB79-47F9-84C5-B0B90AA64212}" type="pres">
      <dgm:prSet presAssocID="{F658E9D8-363B-4CCB-BDA6-CCC6B71072A0}" presName="Name37" presStyleLbl="parChTrans1D4" presStyleIdx="1" presStyleCnt="17"/>
      <dgm:spPr/>
      <dgm:t>
        <a:bodyPr/>
        <a:lstStyle/>
        <a:p>
          <a:endParaRPr lang="en-US"/>
        </a:p>
      </dgm:t>
    </dgm:pt>
    <dgm:pt modelId="{D75ACB45-FC57-4A08-BC82-E02ED06BF533}" type="pres">
      <dgm:prSet presAssocID="{FF67BD2A-CB47-41D5-BBBF-7978B444FC22}" presName="hierRoot2" presStyleCnt="0">
        <dgm:presLayoutVars>
          <dgm:hierBranch val="init"/>
        </dgm:presLayoutVars>
      </dgm:prSet>
      <dgm:spPr/>
    </dgm:pt>
    <dgm:pt modelId="{D941B0CD-AF3E-4B2D-8F8F-039F9FF91885}" type="pres">
      <dgm:prSet presAssocID="{FF67BD2A-CB47-41D5-BBBF-7978B444FC22}" presName="rootComposite" presStyleCnt="0"/>
      <dgm:spPr/>
    </dgm:pt>
    <dgm:pt modelId="{6735A174-F5E9-40D5-B31B-999D789B205F}" type="pres">
      <dgm:prSet presAssocID="{FF67BD2A-CB47-41D5-BBBF-7978B444FC22}" presName="rootText" presStyleLbl="node4" presStyleIdx="0" presStyleCnt="9" custScaleX="88807" custScaleY="6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236A8-90BE-4939-8905-7540D782C70A}" type="pres">
      <dgm:prSet presAssocID="{FF67BD2A-CB47-41D5-BBBF-7978B444FC22}" presName="rootConnector" presStyleLbl="node4" presStyleIdx="0" presStyleCnt="9"/>
      <dgm:spPr/>
      <dgm:t>
        <a:bodyPr/>
        <a:lstStyle/>
        <a:p>
          <a:endParaRPr lang="en-US"/>
        </a:p>
      </dgm:t>
    </dgm:pt>
    <dgm:pt modelId="{7E97BAF1-6945-441C-A8AD-1FB41D9AAB9B}" type="pres">
      <dgm:prSet presAssocID="{FF67BD2A-CB47-41D5-BBBF-7978B444FC22}" presName="hierChild4" presStyleCnt="0"/>
      <dgm:spPr/>
    </dgm:pt>
    <dgm:pt modelId="{8D028FC8-0F58-4AEA-A692-4C1E68620559}" type="pres">
      <dgm:prSet presAssocID="{3E5C82E7-7533-4921-B5D0-F83A40F993CE}" presName="Name37" presStyleLbl="parChTrans1D4" presStyleIdx="2" presStyleCnt="17"/>
      <dgm:spPr/>
      <dgm:t>
        <a:bodyPr/>
        <a:lstStyle/>
        <a:p>
          <a:endParaRPr lang="en-US"/>
        </a:p>
      </dgm:t>
    </dgm:pt>
    <dgm:pt modelId="{82AD8FB4-6810-4069-9F88-42AF95BA15C7}" type="pres">
      <dgm:prSet presAssocID="{417CD040-95E3-4BF5-8D14-C89AD7349807}" presName="hierRoot2" presStyleCnt="0">
        <dgm:presLayoutVars>
          <dgm:hierBranch val="init"/>
        </dgm:presLayoutVars>
      </dgm:prSet>
      <dgm:spPr/>
    </dgm:pt>
    <dgm:pt modelId="{C4C74DE0-CF2E-464A-A6BB-B67E465B0818}" type="pres">
      <dgm:prSet presAssocID="{417CD040-95E3-4BF5-8D14-C89AD7349807}" presName="rootComposite" presStyleCnt="0"/>
      <dgm:spPr/>
    </dgm:pt>
    <dgm:pt modelId="{6B9BA5EC-63CE-4553-B56D-2809DB12D8E0}" type="pres">
      <dgm:prSet presAssocID="{417CD040-95E3-4BF5-8D14-C89AD7349807}" presName="rootText" presStyleLbl="node4" presStyleIdx="1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10570B-3FB9-43CE-A22D-831EED42E664}" type="pres">
      <dgm:prSet presAssocID="{417CD040-95E3-4BF5-8D14-C89AD7349807}" presName="rootConnector" presStyleLbl="node4" presStyleIdx="1" presStyleCnt="9"/>
      <dgm:spPr/>
      <dgm:t>
        <a:bodyPr/>
        <a:lstStyle/>
        <a:p>
          <a:endParaRPr lang="en-US"/>
        </a:p>
      </dgm:t>
    </dgm:pt>
    <dgm:pt modelId="{C0D3F642-1287-4349-B371-7A68E894808A}" type="pres">
      <dgm:prSet presAssocID="{417CD040-95E3-4BF5-8D14-C89AD7349807}" presName="hierChild4" presStyleCnt="0"/>
      <dgm:spPr/>
    </dgm:pt>
    <dgm:pt modelId="{AFCB63C9-F61D-4325-A2E9-D61DDBF33E2C}" type="pres">
      <dgm:prSet presAssocID="{417CD040-95E3-4BF5-8D14-C89AD7349807}" presName="hierChild5" presStyleCnt="0"/>
      <dgm:spPr/>
    </dgm:pt>
    <dgm:pt modelId="{62708FCE-2F89-45FD-86D0-2354105AAD18}" type="pres">
      <dgm:prSet presAssocID="{FF67BD2A-CB47-41D5-BBBF-7978B444FC22}" presName="hierChild5" presStyleCnt="0"/>
      <dgm:spPr/>
    </dgm:pt>
    <dgm:pt modelId="{970BB7EB-20DD-4211-A8CD-EA752006F08D}" type="pres">
      <dgm:prSet presAssocID="{423D7770-0D53-4BC9-8C7C-893FBA15E7CD}" presName="hierChild7" presStyleCnt="0"/>
      <dgm:spPr/>
    </dgm:pt>
    <dgm:pt modelId="{D6D34B6D-E1E8-4660-9B2A-D97D186660C9}" type="pres">
      <dgm:prSet presAssocID="{09E332E3-0A3F-4885-818E-536392F84EC3}" presName="Name111" presStyleLbl="parChTrans1D4" presStyleIdx="3" presStyleCnt="17"/>
      <dgm:spPr/>
      <dgm:t>
        <a:bodyPr/>
        <a:lstStyle/>
        <a:p>
          <a:endParaRPr lang="en-US"/>
        </a:p>
      </dgm:t>
    </dgm:pt>
    <dgm:pt modelId="{611FA91A-6DBE-49CE-AB02-0E030D631C66}" type="pres">
      <dgm:prSet presAssocID="{BE47B96D-56BA-4E80-B638-A77839D30B56}" presName="hierRoot3" presStyleCnt="0">
        <dgm:presLayoutVars>
          <dgm:hierBranch val="init"/>
        </dgm:presLayoutVars>
      </dgm:prSet>
      <dgm:spPr/>
    </dgm:pt>
    <dgm:pt modelId="{1B4CA468-C1E6-4BC2-84A1-E17113B99AB0}" type="pres">
      <dgm:prSet presAssocID="{BE47B96D-56BA-4E80-B638-A77839D30B56}" presName="rootComposite3" presStyleCnt="0"/>
      <dgm:spPr/>
    </dgm:pt>
    <dgm:pt modelId="{AD7C9469-C357-46A0-BCDE-9BED8DF89A1F}" type="pres">
      <dgm:prSet presAssocID="{BE47B96D-56BA-4E80-B638-A77839D30B56}" presName="rootText3" presStyleLbl="asst3" presStyleIdx="1" presStyleCnt="4" custScaleX="89737" custScaleY="7221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53574E-BF08-4C0D-B11D-00E5F1F30615}" type="pres">
      <dgm:prSet presAssocID="{BE47B96D-56BA-4E80-B638-A77839D30B56}" presName="rootConnector3" presStyleLbl="asst3" presStyleIdx="1" presStyleCnt="4"/>
      <dgm:spPr/>
      <dgm:t>
        <a:bodyPr/>
        <a:lstStyle/>
        <a:p>
          <a:endParaRPr lang="en-US"/>
        </a:p>
      </dgm:t>
    </dgm:pt>
    <dgm:pt modelId="{5265364E-05F0-4A02-9DF9-1FF010948BD4}" type="pres">
      <dgm:prSet presAssocID="{BE47B96D-56BA-4E80-B638-A77839D30B56}" presName="hierChild6" presStyleCnt="0"/>
      <dgm:spPr/>
    </dgm:pt>
    <dgm:pt modelId="{B051A047-5E59-4A84-BE05-8F8BF01527E2}" type="pres">
      <dgm:prSet presAssocID="{4F491702-2266-4963-97AF-FBA8B2BBC8DC}" presName="Name37" presStyleLbl="parChTrans1D4" presStyleIdx="4" presStyleCnt="17"/>
      <dgm:spPr/>
      <dgm:t>
        <a:bodyPr/>
        <a:lstStyle/>
        <a:p>
          <a:endParaRPr lang="en-US"/>
        </a:p>
      </dgm:t>
    </dgm:pt>
    <dgm:pt modelId="{8F281AC1-D7FD-48CD-BF62-FAB3BFE8FF8C}" type="pres">
      <dgm:prSet presAssocID="{613DE75A-E291-4C17-8A27-B24C7BDCAE6E}" presName="hierRoot2" presStyleCnt="0">
        <dgm:presLayoutVars>
          <dgm:hierBranch val="init"/>
        </dgm:presLayoutVars>
      </dgm:prSet>
      <dgm:spPr/>
    </dgm:pt>
    <dgm:pt modelId="{E59B0CA8-24B8-4447-AE08-170B3F1E263E}" type="pres">
      <dgm:prSet presAssocID="{613DE75A-E291-4C17-8A27-B24C7BDCAE6E}" presName="rootComposite" presStyleCnt="0"/>
      <dgm:spPr/>
    </dgm:pt>
    <dgm:pt modelId="{AB2E3236-2B7A-44A0-8F81-8E2454451590}" type="pres">
      <dgm:prSet presAssocID="{613DE75A-E291-4C17-8A27-B24C7BDCAE6E}" presName="rootText" presStyleLbl="node4" presStyleIdx="2" presStyleCnt="9" custScaleX="58006" custScaleY="48587" custLinFactNeighborX="10294" custLinFactNeighborY="1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F0029-FB0B-4716-ACE9-C517ACB502F5}" type="pres">
      <dgm:prSet presAssocID="{613DE75A-E291-4C17-8A27-B24C7BDCAE6E}" presName="rootConnector" presStyleLbl="node4" presStyleIdx="2" presStyleCnt="9"/>
      <dgm:spPr/>
      <dgm:t>
        <a:bodyPr/>
        <a:lstStyle/>
        <a:p>
          <a:endParaRPr lang="en-US"/>
        </a:p>
      </dgm:t>
    </dgm:pt>
    <dgm:pt modelId="{BACDAAC7-5A85-4DFB-8F84-1E8CD3340CCE}" type="pres">
      <dgm:prSet presAssocID="{613DE75A-E291-4C17-8A27-B24C7BDCAE6E}" presName="hierChild4" presStyleCnt="0"/>
      <dgm:spPr/>
    </dgm:pt>
    <dgm:pt modelId="{8DF9C10C-A274-4E97-8EC6-551EDF018F06}" type="pres">
      <dgm:prSet presAssocID="{0FCEEB7E-95FB-4AA1-94FA-2AC84B09981D}" presName="Name37" presStyleLbl="parChTrans1D4" presStyleIdx="5" presStyleCnt="17"/>
      <dgm:spPr/>
      <dgm:t>
        <a:bodyPr/>
        <a:lstStyle/>
        <a:p>
          <a:endParaRPr lang="en-US"/>
        </a:p>
      </dgm:t>
    </dgm:pt>
    <dgm:pt modelId="{89A471B1-52A8-4455-BDE1-339804373660}" type="pres">
      <dgm:prSet presAssocID="{385151DC-440E-4BFB-BA83-26EBB45A0397}" presName="hierRoot2" presStyleCnt="0">
        <dgm:presLayoutVars>
          <dgm:hierBranch val="init"/>
        </dgm:presLayoutVars>
      </dgm:prSet>
      <dgm:spPr/>
    </dgm:pt>
    <dgm:pt modelId="{9B9F34FA-4722-4ECD-B935-0FD76F993E33}" type="pres">
      <dgm:prSet presAssocID="{385151DC-440E-4BFB-BA83-26EBB45A0397}" presName="rootComposite" presStyleCnt="0"/>
      <dgm:spPr/>
    </dgm:pt>
    <dgm:pt modelId="{5F033160-AA55-4071-BC3A-D471E8993337}" type="pres">
      <dgm:prSet presAssocID="{385151DC-440E-4BFB-BA83-26EBB45A0397}" presName="rootText" presStyleLbl="node4" presStyleIdx="3" presStyleCnt="9" custScaleX="74007" custScaleY="58825" custLinFactNeighborX="5147" custLinFactNeighborY="-1470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D795AB0-1574-428E-9017-A8CCCD88B50A}" type="pres">
      <dgm:prSet presAssocID="{385151DC-440E-4BFB-BA83-26EBB45A0397}" presName="rootConnector" presStyleLbl="node4" presStyleIdx="3" presStyleCnt="9"/>
      <dgm:spPr/>
      <dgm:t>
        <a:bodyPr/>
        <a:lstStyle/>
        <a:p>
          <a:endParaRPr lang="en-US"/>
        </a:p>
      </dgm:t>
    </dgm:pt>
    <dgm:pt modelId="{46E6FC49-661A-43E6-A42C-26D5B803739F}" type="pres">
      <dgm:prSet presAssocID="{385151DC-440E-4BFB-BA83-26EBB45A0397}" presName="hierChild4" presStyleCnt="0"/>
      <dgm:spPr/>
    </dgm:pt>
    <dgm:pt modelId="{C0281014-7D75-4AC2-9372-DA3875136A1C}" type="pres">
      <dgm:prSet presAssocID="{385151DC-440E-4BFB-BA83-26EBB45A0397}" presName="hierChild5" presStyleCnt="0"/>
      <dgm:spPr/>
    </dgm:pt>
    <dgm:pt modelId="{C43CA9AD-07F5-4922-9237-BC01A6618041}" type="pres">
      <dgm:prSet presAssocID="{613DE75A-E291-4C17-8A27-B24C7BDCAE6E}" presName="hierChild5" presStyleCnt="0"/>
      <dgm:spPr/>
    </dgm:pt>
    <dgm:pt modelId="{6BCC169A-87C9-418C-8AD6-72753FFC6D50}" type="pres">
      <dgm:prSet presAssocID="{BE47B96D-56BA-4E80-B638-A77839D30B56}" presName="hierChild7" presStyleCnt="0"/>
      <dgm:spPr/>
    </dgm:pt>
    <dgm:pt modelId="{7F1134DD-11C0-4FA6-A456-8D1C9D09FB51}" type="pres">
      <dgm:prSet presAssocID="{AE04D47B-DF03-4958-9E88-105E293892F6}" presName="Name111" presStyleLbl="parChTrans1D4" presStyleIdx="6" presStyleCnt="17"/>
      <dgm:spPr/>
      <dgm:t>
        <a:bodyPr/>
        <a:lstStyle/>
        <a:p>
          <a:endParaRPr lang="en-US"/>
        </a:p>
      </dgm:t>
    </dgm:pt>
    <dgm:pt modelId="{97FBF75E-F04F-4775-B34A-45D51ADA0A76}" type="pres">
      <dgm:prSet presAssocID="{B5250D8C-8349-4CDC-B679-07DB89340342}" presName="hierRoot3" presStyleCnt="0">
        <dgm:presLayoutVars>
          <dgm:hierBranch val="init"/>
        </dgm:presLayoutVars>
      </dgm:prSet>
      <dgm:spPr/>
    </dgm:pt>
    <dgm:pt modelId="{CBA57F10-D96D-4854-98BC-4C98E61B6DBC}" type="pres">
      <dgm:prSet presAssocID="{B5250D8C-8349-4CDC-B679-07DB89340342}" presName="rootComposite3" presStyleCnt="0"/>
      <dgm:spPr/>
    </dgm:pt>
    <dgm:pt modelId="{7B290995-8903-4E7F-85C9-B44E699A8810}" type="pres">
      <dgm:prSet presAssocID="{B5250D8C-8349-4CDC-B679-07DB89340342}" presName="rootText3" presStyleLbl="asst3" presStyleIdx="2" presStyleCnt="4" custScaleX="89787" custScaleY="821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34BA66-2F4A-45D7-AB82-2702B0E54569}" type="pres">
      <dgm:prSet presAssocID="{B5250D8C-8349-4CDC-B679-07DB89340342}" presName="rootConnector3" presStyleLbl="asst3" presStyleIdx="2" presStyleCnt="4"/>
      <dgm:spPr/>
      <dgm:t>
        <a:bodyPr/>
        <a:lstStyle/>
        <a:p>
          <a:endParaRPr lang="en-US"/>
        </a:p>
      </dgm:t>
    </dgm:pt>
    <dgm:pt modelId="{A3838486-9B44-4039-B935-F8FD3A72CF65}" type="pres">
      <dgm:prSet presAssocID="{B5250D8C-8349-4CDC-B679-07DB89340342}" presName="hierChild6" presStyleCnt="0"/>
      <dgm:spPr/>
    </dgm:pt>
    <dgm:pt modelId="{79B7A8FA-BE9F-4FC5-8918-877A6009B4F6}" type="pres">
      <dgm:prSet presAssocID="{47B85CD2-AF33-4775-9127-FD67E8DA74D7}" presName="Name37" presStyleLbl="parChTrans1D4" presStyleIdx="7" presStyleCnt="17"/>
      <dgm:spPr/>
      <dgm:t>
        <a:bodyPr/>
        <a:lstStyle/>
        <a:p>
          <a:endParaRPr lang="en-US"/>
        </a:p>
      </dgm:t>
    </dgm:pt>
    <dgm:pt modelId="{59C9A815-ADDA-4ECC-A8CE-A5DBC34FD65C}" type="pres">
      <dgm:prSet presAssocID="{F646D787-375C-47A9-B999-A3AA62261362}" presName="hierRoot2" presStyleCnt="0">
        <dgm:presLayoutVars>
          <dgm:hierBranch val="init"/>
        </dgm:presLayoutVars>
      </dgm:prSet>
      <dgm:spPr/>
    </dgm:pt>
    <dgm:pt modelId="{5098535A-A698-4639-89C9-8EFEDB217040}" type="pres">
      <dgm:prSet presAssocID="{F646D787-375C-47A9-B999-A3AA62261362}" presName="rootComposite" presStyleCnt="0"/>
      <dgm:spPr/>
    </dgm:pt>
    <dgm:pt modelId="{5F5F91A1-79EC-4577-9195-2EEB33324D7C}" type="pres">
      <dgm:prSet presAssocID="{F646D787-375C-47A9-B999-A3AA62261362}" presName="rootText" presStyleLbl="node4" presStyleIdx="4" presStyleCnt="9" custScaleX="79273" custScaleY="598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C8FF956-FD0A-44EE-A5CA-E81B85D73450}" type="pres">
      <dgm:prSet presAssocID="{F646D787-375C-47A9-B999-A3AA62261362}" presName="rootConnector" presStyleLbl="node4" presStyleIdx="4" presStyleCnt="9"/>
      <dgm:spPr/>
      <dgm:t>
        <a:bodyPr/>
        <a:lstStyle/>
        <a:p>
          <a:endParaRPr lang="en-US"/>
        </a:p>
      </dgm:t>
    </dgm:pt>
    <dgm:pt modelId="{BF007DCE-1EF0-4874-A2B5-0255F568FCB7}" type="pres">
      <dgm:prSet presAssocID="{F646D787-375C-47A9-B999-A3AA62261362}" presName="hierChild4" presStyleCnt="0"/>
      <dgm:spPr/>
    </dgm:pt>
    <dgm:pt modelId="{16475B65-D230-4A87-98CA-AFB3A7CE49BC}" type="pres">
      <dgm:prSet presAssocID="{F646D787-375C-47A9-B999-A3AA62261362}" presName="hierChild5" presStyleCnt="0"/>
      <dgm:spPr/>
    </dgm:pt>
    <dgm:pt modelId="{C59BFD8A-AB60-4C8D-ACC5-D10127FE5615}" type="pres">
      <dgm:prSet presAssocID="{B5250D8C-8349-4CDC-B679-07DB89340342}" presName="hierChild7" presStyleCnt="0"/>
      <dgm:spPr/>
    </dgm:pt>
    <dgm:pt modelId="{BDC0AFBB-44B1-4513-82C1-3A304AE045E6}" type="pres">
      <dgm:prSet presAssocID="{250BD324-B079-43E0-9F2D-8D733B1AA2BB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4"/>
              </a:lnTo>
              <a:lnTo>
                <a:pt x="1233183" y="83704"/>
              </a:lnTo>
              <a:lnTo>
                <a:pt x="1233183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ECC1843-ACC9-4CE2-A2CD-D00BAB56117C}" type="pres">
      <dgm:prSet presAssocID="{97C84677-3C0E-49E6-9AEA-2666A9D277EC}" presName="hierRoot2" presStyleCnt="0">
        <dgm:presLayoutVars>
          <dgm:hierBranch val="init"/>
        </dgm:presLayoutVars>
      </dgm:prSet>
      <dgm:spPr/>
    </dgm:pt>
    <dgm:pt modelId="{B66A36C7-8068-498A-B2F9-A575FDF8FEE1}" type="pres">
      <dgm:prSet presAssocID="{97C84677-3C0E-49E6-9AEA-2666A9D277EC}" presName="rootComposite" presStyleCnt="0"/>
      <dgm:spPr/>
    </dgm:pt>
    <dgm:pt modelId="{5BAB7135-C92F-497B-9318-5936504279DC}" type="pres">
      <dgm:prSet presAssocID="{97C84677-3C0E-49E6-9AEA-2666A9D277EC}" presName="rootText" presStyleLbl="node3" presStyleIdx="1" presStyleCnt="2" custScaleX="44816" custScaleY="30359" custLinFactNeighborX="-47793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ABD9FFFA-A973-456B-91A7-B6F68F02F134}" type="pres">
      <dgm:prSet presAssocID="{97C84677-3C0E-49E6-9AEA-2666A9D277EC}" presName="rootConnector" presStyleLbl="node3" presStyleIdx="1" presStyleCnt="2"/>
      <dgm:spPr/>
      <dgm:t>
        <a:bodyPr/>
        <a:lstStyle/>
        <a:p>
          <a:endParaRPr lang="en-US"/>
        </a:p>
      </dgm:t>
    </dgm:pt>
    <dgm:pt modelId="{C12E798D-5A84-43D0-9800-DCAF1969187A}" type="pres">
      <dgm:prSet presAssocID="{97C84677-3C0E-49E6-9AEA-2666A9D277EC}" presName="hierChild4" presStyleCnt="0"/>
      <dgm:spPr/>
    </dgm:pt>
    <dgm:pt modelId="{76E62D34-C9C2-491C-813A-D13913DAAD48}" type="pres">
      <dgm:prSet presAssocID="{97C84677-3C0E-49E6-9AEA-2666A9D277EC}" presName="hierChild5" presStyleCnt="0"/>
      <dgm:spPr/>
    </dgm:pt>
    <dgm:pt modelId="{E8605352-1C47-4E5F-BC48-0D6CB42D4DD6}" type="pres">
      <dgm:prSet presAssocID="{EE6D95D4-31AB-483A-BB17-29EB939E6D2E}" presName="Name111" presStyleLbl="parChTrans1D4" presStyleIdx="8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564952"/>
              </a:lnTo>
              <a:lnTo>
                <a:pt x="45720" y="5649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44A08BC-6AE5-4E71-9E83-9459CE7336BA}" type="pres">
      <dgm:prSet presAssocID="{19FF8639-96ED-4588-B5CD-D3FB664AF77C}" presName="hierRoot3" presStyleCnt="0">
        <dgm:presLayoutVars>
          <dgm:hierBranch val="init"/>
        </dgm:presLayoutVars>
      </dgm:prSet>
      <dgm:spPr/>
    </dgm:pt>
    <dgm:pt modelId="{C3932CDC-9952-4EA0-BE15-A8D6653641CB}" type="pres">
      <dgm:prSet presAssocID="{19FF8639-96ED-4588-B5CD-D3FB664AF77C}" presName="rootComposite3" presStyleCnt="0"/>
      <dgm:spPr/>
    </dgm:pt>
    <dgm:pt modelId="{B04677CC-D5B6-4F2A-A35E-C3DE951F8BD7}" type="pres">
      <dgm:prSet presAssocID="{19FF8639-96ED-4588-B5CD-D3FB664AF77C}" presName="rootText3" presStyleLbl="asst3" presStyleIdx="3" presStyleCnt="4" custScaleX="287723" custScaleY="19947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81C4D6-78F9-4A36-BFF2-6E987EA7D446}" type="pres">
      <dgm:prSet presAssocID="{19FF8639-96ED-4588-B5CD-D3FB664AF77C}" presName="rootConnector3" presStyleLbl="asst3" presStyleIdx="3" presStyleCnt="4"/>
      <dgm:spPr/>
      <dgm:t>
        <a:bodyPr/>
        <a:lstStyle/>
        <a:p>
          <a:endParaRPr lang="en-US"/>
        </a:p>
      </dgm:t>
    </dgm:pt>
    <dgm:pt modelId="{46658924-7432-4488-9291-1F1049F45537}" type="pres">
      <dgm:prSet presAssocID="{19FF8639-96ED-4588-B5CD-D3FB664AF77C}" presName="hierChild6" presStyleCnt="0"/>
      <dgm:spPr/>
    </dgm:pt>
    <dgm:pt modelId="{51D96584-1ABA-4385-A08F-CAA91FFD418E}" type="pres">
      <dgm:prSet presAssocID="{12002339-EB9D-4092-972C-17DAF01B95CC}" presName="Name37" presStyleLbl="parChTrans1D4" presStyleIdx="9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702191" y="0"/>
              </a:moveTo>
              <a:lnTo>
                <a:pt x="702191" y="83704"/>
              </a:lnTo>
              <a:lnTo>
                <a:pt x="0" y="83704"/>
              </a:lnTo>
              <a:lnTo>
                <a:pt x="0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FCD331E-D14D-4DEA-93A9-DAB0C95C303A}" type="pres">
      <dgm:prSet presAssocID="{1483A904-F316-401F-AC7B-6B4EB7C45F23}" presName="hierRoot2" presStyleCnt="0">
        <dgm:presLayoutVars>
          <dgm:hierBranch val="init"/>
        </dgm:presLayoutVars>
      </dgm:prSet>
      <dgm:spPr/>
    </dgm:pt>
    <dgm:pt modelId="{DAAB215F-B175-4D94-8754-230FE71ED206}" type="pres">
      <dgm:prSet presAssocID="{1483A904-F316-401F-AC7B-6B4EB7C45F23}" presName="rootComposite" presStyleCnt="0"/>
      <dgm:spPr/>
    </dgm:pt>
    <dgm:pt modelId="{3E71A979-4CC5-4018-B33A-E5A6DB7D7429}" type="pres">
      <dgm:prSet presAssocID="{1483A904-F316-401F-AC7B-6B4EB7C45F23}" presName="rootText" presStyleLbl="node4" presStyleIdx="5" presStyleCnt="9" custScaleY="6610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1073D6-D80A-490A-B661-7C0B7A224A46}" type="pres">
      <dgm:prSet presAssocID="{1483A904-F316-401F-AC7B-6B4EB7C45F23}" presName="rootConnector" presStyleLbl="node4" presStyleIdx="5" presStyleCnt="9"/>
      <dgm:spPr/>
      <dgm:t>
        <a:bodyPr/>
        <a:lstStyle/>
        <a:p>
          <a:endParaRPr lang="en-US"/>
        </a:p>
      </dgm:t>
    </dgm:pt>
    <dgm:pt modelId="{8CAE3F9E-C3A6-4D37-ADE1-32E43A954212}" type="pres">
      <dgm:prSet presAssocID="{1483A904-F316-401F-AC7B-6B4EB7C45F23}" presName="hierChild4" presStyleCnt="0"/>
      <dgm:spPr/>
    </dgm:pt>
    <dgm:pt modelId="{6964C318-E0D2-4477-9A40-87F8CE54145C}" type="pres">
      <dgm:prSet presAssocID="{1483A904-F316-401F-AC7B-6B4EB7C45F23}" presName="hierChild5" presStyleCnt="0"/>
      <dgm:spPr/>
    </dgm:pt>
    <dgm:pt modelId="{F8A4BB4C-6760-4081-BD7B-F69B4FE7C3EC}" type="pres">
      <dgm:prSet presAssocID="{F009D24E-7005-45B0-AEFC-CCA9AAD84F9A}" presName="Name111" presStyleLbl="parChTrans1D4" presStyleIdx="10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495832" y="0"/>
              </a:moveTo>
              <a:lnTo>
                <a:pt x="495832" y="366704"/>
              </a:lnTo>
              <a:lnTo>
                <a:pt x="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DE2254-A199-44AD-B239-F53F5B7328B0}" type="pres">
      <dgm:prSet presAssocID="{C73C5E8A-DC80-41B8-B490-D5D6B043D669}" presName="hierRoot3" presStyleCnt="0">
        <dgm:presLayoutVars>
          <dgm:hierBranch val="init"/>
        </dgm:presLayoutVars>
      </dgm:prSet>
      <dgm:spPr/>
    </dgm:pt>
    <dgm:pt modelId="{E4DEB5F6-ACED-4EFC-B826-6E8E1D34868A}" type="pres">
      <dgm:prSet presAssocID="{C73C5E8A-DC80-41B8-B490-D5D6B043D669}" presName="rootComposite3" presStyleCnt="0"/>
      <dgm:spPr/>
    </dgm:pt>
    <dgm:pt modelId="{56052AA9-720B-45CB-A117-7261D5FE9D92}" type="pres">
      <dgm:prSet presAssocID="{C73C5E8A-DC80-41B8-B490-D5D6B043D669}" presName="rootText3" presStyleLbl="asst4" presStyleIdx="0" presStyleCnt="4" custScaleX="84281" custScaleY="603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8F6027-A1C8-432F-A799-53706F5FB50E}" type="pres">
      <dgm:prSet presAssocID="{C73C5E8A-DC80-41B8-B490-D5D6B043D669}" presName="rootConnector3" presStyleLbl="asst4" presStyleIdx="0" presStyleCnt="4"/>
      <dgm:spPr/>
      <dgm:t>
        <a:bodyPr/>
        <a:lstStyle/>
        <a:p>
          <a:endParaRPr lang="en-US"/>
        </a:p>
      </dgm:t>
    </dgm:pt>
    <dgm:pt modelId="{0B68D309-51E5-4576-8F3E-246A26BECE1E}" type="pres">
      <dgm:prSet presAssocID="{C73C5E8A-DC80-41B8-B490-D5D6B043D669}" presName="hierChild6" presStyleCnt="0"/>
      <dgm:spPr/>
    </dgm:pt>
    <dgm:pt modelId="{5F4FC77C-B567-4463-8327-4312D8F0856F}" type="pres">
      <dgm:prSet presAssocID="{4D0323E3-EB4D-415D-90CA-A19DAF286BC8}" presName="Name37" presStyleLbl="parChTrans1D4" presStyleIdx="11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483794" y="0"/>
              </a:moveTo>
              <a:lnTo>
                <a:pt x="483794" y="162695"/>
              </a:lnTo>
              <a:lnTo>
                <a:pt x="0" y="162695"/>
              </a:lnTo>
              <a:lnTo>
                <a:pt x="0" y="2463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2C0C60D-850D-4302-A41D-A61FF1532925}" type="pres">
      <dgm:prSet presAssocID="{A936F8DA-2ACB-4F3C-A629-921DEFDE3CCA}" presName="hierRoot2" presStyleCnt="0">
        <dgm:presLayoutVars>
          <dgm:hierBranch val="init"/>
        </dgm:presLayoutVars>
      </dgm:prSet>
      <dgm:spPr/>
    </dgm:pt>
    <dgm:pt modelId="{E5D15A5C-A9AC-4F5F-9552-5A069EA281F0}" type="pres">
      <dgm:prSet presAssocID="{A936F8DA-2ACB-4F3C-A629-921DEFDE3CCA}" presName="rootComposite" presStyleCnt="0"/>
      <dgm:spPr/>
    </dgm:pt>
    <dgm:pt modelId="{DE64CC14-4B9B-47C7-BED8-9FA5B423EFC9}" type="pres">
      <dgm:prSet presAssocID="{A936F8DA-2ACB-4F3C-A629-921DEFDE3CCA}" presName="rootText" presStyleLbl="node4" presStyleIdx="6" presStyleCnt="9" custScaleX="82020" custScaleY="70179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7E1D75F-3325-4CEC-9176-6CA1AE6FB8DD}" type="pres">
      <dgm:prSet presAssocID="{A936F8DA-2ACB-4F3C-A629-921DEFDE3CCA}" presName="rootConnector" presStyleLbl="node4" presStyleIdx="6" presStyleCnt="9"/>
      <dgm:spPr/>
      <dgm:t>
        <a:bodyPr/>
        <a:lstStyle/>
        <a:p>
          <a:endParaRPr lang="en-US"/>
        </a:p>
      </dgm:t>
    </dgm:pt>
    <dgm:pt modelId="{381BC5CE-B6E1-4F10-BE0E-10822BFBE257}" type="pres">
      <dgm:prSet presAssocID="{A936F8DA-2ACB-4F3C-A629-921DEFDE3CCA}" presName="hierChild4" presStyleCnt="0"/>
      <dgm:spPr/>
    </dgm:pt>
    <dgm:pt modelId="{9B7A150C-3173-495D-AA15-BE102A5AE8FF}" type="pres">
      <dgm:prSet presAssocID="{A936F8DA-2ACB-4F3C-A629-921DEFDE3CCA}" presName="hierChild5" presStyleCnt="0"/>
      <dgm:spPr/>
    </dgm:pt>
    <dgm:pt modelId="{9BE5FC70-48FA-42D1-A4AD-85B8172B5093}" type="pres">
      <dgm:prSet presAssocID="{62C04815-9EA2-4CC7-98C4-8B3289F507CA}" presName="Name111" presStyleLbl="parChTrans1D4" presStyleIdx="12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pPr rtl="1"/>
          <a:endParaRPr lang="fa-IR"/>
        </a:p>
      </dgm:t>
    </dgm:pt>
    <dgm:pt modelId="{A45E43E3-8573-4A14-B336-5612364EFD63}" type="pres">
      <dgm:prSet presAssocID="{E6E66BAC-4B16-4CAC-B1E5-82B96755FC46}" presName="hierRoot3" presStyleCnt="0">
        <dgm:presLayoutVars>
          <dgm:hierBranch val="init"/>
        </dgm:presLayoutVars>
      </dgm:prSet>
      <dgm:spPr/>
    </dgm:pt>
    <dgm:pt modelId="{D17C109F-5FE6-4372-91FB-B37EAF3C0A2F}" type="pres">
      <dgm:prSet presAssocID="{E6E66BAC-4B16-4CAC-B1E5-82B96755FC46}" presName="rootComposite3" presStyleCnt="0"/>
      <dgm:spPr/>
    </dgm:pt>
    <dgm:pt modelId="{B1E44660-06A1-445B-9045-A6B55886E16A}" type="pres">
      <dgm:prSet presAssocID="{E6E66BAC-4B16-4CAC-B1E5-82B96755FC46}" presName="rootText3" presStyleLbl="asst4" presStyleIdx="1" presStyleCnt="4" custScaleX="73737" custScaleY="5847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7223DF5-1AAC-4DE1-B0D8-C02E68437FCD}" type="pres">
      <dgm:prSet presAssocID="{E6E66BAC-4B16-4CAC-B1E5-82B96755FC46}" presName="rootConnector3" presStyleLbl="asst4" presStyleIdx="1" presStyleCnt="4"/>
      <dgm:spPr/>
      <dgm:t>
        <a:bodyPr/>
        <a:lstStyle/>
        <a:p>
          <a:endParaRPr lang="en-US"/>
        </a:p>
      </dgm:t>
    </dgm:pt>
    <dgm:pt modelId="{8DE679F7-ED37-45E4-B156-0DC3AF0B97FF}" type="pres">
      <dgm:prSet presAssocID="{E6E66BAC-4B16-4CAC-B1E5-82B96755FC46}" presName="hierChild6" presStyleCnt="0"/>
      <dgm:spPr/>
    </dgm:pt>
    <dgm:pt modelId="{70851298-89A3-40E4-8EE6-D913A2E89EA5}" type="pres">
      <dgm:prSet presAssocID="{E6E66BAC-4B16-4CAC-B1E5-82B96755FC46}" presName="hierChild7" presStyleCnt="0"/>
      <dgm:spPr/>
    </dgm:pt>
    <dgm:pt modelId="{CD17D22D-39C7-422B-9E85-0E38FDDD6789}" type="pres">
      <dgm:prSet presAssocID="{C13BED7F-0F7D-4A59-B04E-B14455156E0B}" presName="Name37" presStyleLbl="parChTrans1D4" presStyleIdx="13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95"/>
              </a:lnTo>
              <a:lnTo>
                <a:pt x="430335" y="162695"/>
              </a:lnTo>
              <a:lnTo>
                <a:pt x="430335" y="2463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56AD7B3-76AE-40A6-B5C2-DA5EC6309DEB}" type="pres">
      <dgm:prSet presAssocID="{E7596B21-7048-4B39-BE3A-C3334A441A49}" presName="hierRoot2" presStyleCnt="0">
        <dgm:presLayoutVars>
          <dgm:hierBranch val="init"/>
        </dgm:presLayoutVars>
      </dgm:prSet>
      <dgm:spPr/>
    </dgm:pt>
    <dgm:pt modelId="{8C853CDB-DECC-46A9-B915-95BB094F46AB}" type="pres">
      <dgm:prSet presAssocID="{E7596B21-7048-4B39-BE3A-C3334A441A49}" presName="rootComposite" presStyleCnt="0"/>
      <dgm:spPr/>
    </dgm:pt>
    <dgm:pt modelId="{536EA295-116F-40BA-8EEE-19FC7C5A2694}" type="pres">
      <dgm:prSet presAssocID="{E7596B21-7048-4B39-BE3A-C3334A441A49}" presName="rootText" presStyleLbl="node4" presStyleIdx="7" presStyleCnt="9" custScaleX="79713" custScaleY="68180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516B32B9-FB92-41E3-A6C0-57EE8CCE374E}" type="pres">
      <dgm:prSet presAssocID="{E7596B21-7048-4B39-BE3A-C3334A441A49}" presName="rootConnector" presStyleLbl="node4" presStyleIdx="7" presStyleCnt="9"/>
      <dgm:spPr/>
      <dgm:t>
        <a:bodyPr/>
        <a:lstStyle/>
        <a:p>
          <a:endParaRPr lang="en-US"/>
        </a:p>
      </dgm:t>
    </dgm:pt>
    <dgm:pt modelId="{56555829-B5D9-4D90-9C96-9C5DFD15A5F6}" type="pres">
      <dgm:prSet presAssocID="{E7596B21-7048-4B39-BE3A-C3334A441A49}" presName="hierChild4" presStyleCnt="0"/>
      <dgm:spPr/>
    </dgm:pt>
    <dgm:pt modelId="{05FDA137-77E8-4D46-AD2D-79A1ABB4A14C}" type="pres">
      <dgm:prSet presAssocID="{E7596B21-7048-4B39-BE3A-C3334A441A49}" presName="hierChild5" presStyleCnt="0"/>
      <dgm:spPr/>
    </dgm:pt>
    <dgm:pt modelId="{AAE7583F-F9A2-46FB-95D4-D985796D29C2}" type="pres">
      <dgm:prSet presAssocID="{A02D1B76-CCAE-4F86-AD9F-083939AFA974}" presName="Name111" presStyleLbl="parChTrans1D4" presStyleIdx="14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ADB5915-23C6-4C2A-807E-833254A9ACCB}" type="pres">
      <dgm:prSet presAssocID="{B9A51A29-24D3-4C28-9148-CC5E5138A4CE}" presName="hierRoot3" presStyleCnt="0">
        <dgm:presLayoutVars>
          <dgm:hierBranch val="init"/>
        </dgm:presLayoutVars>
      </dgm:prSet>
      <dgm:spPr/>
    </dgm:pt>
    <dgm:pt modelId="{628F4285-1322-421E-8CC0-D41536A6F4D8}" type="pres">
      <dgm:prSet presAssocID="{B9A51A29-24D3-4C28-9148-CC5E5138A4CE}" presName="rootComposite3" presStyleCnt="0"/>
      <dgm:spPr/>
    </dgm:pt>
    <dgm:pt modelId="{08FAF246-DFA7-45A0-9C3A-5FEFB2A53294}" type="pres">
      <dgm:prSet presAssocID="{B9A51A29-24D3-4C28-9148-CC5E5138A4CE}" presName="rootText3" presStyleLbl="asst4" presStyleIdx="2" presStyleCnt="4" custScaleX="74702" custScaleY="5611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FA4A89-79B2-49D4-82CD-ED722ACFECA2}" type="pres">
      <dgm:prSet presAssocID="{B9A51A29-24D3-4C28-9148-CC5E5138A4CE}" presName="rootConnector3" presStyleLbl="asst4" presStyleIdx="2" presStyleCnt="4"/>
      <dgm:spPr/>
      <dgm:t>
        <a:bodyPr/>
        <a:lstStyle/>
        <a:p>
          <a:endParaRPr lang="en-US"/>
        </a:p>
      </dgm:t>
    </dgm:pt>
    <dgm:pt modelId="{EA3C1A8D-2E9C-4EE8-9D0C-1DF85C74FA6B}" type="pres">
      <dgm:prSet presAssocID="{B9A51A29-24D3-4C28-9148-CC5E5138A4CE}" presName="hierChild6" presStyleCnt="0"/>
      <dgm:spPr/>
    </dgm:pt>
    <dgm:pt modelId="{C2A9A57C-9BDE-4691-A288-5892DC78662F}" type="pres">
      <dgm:prSet presAssocID="{B9A51A29-24D3-4C28-9148-CC5E5138A4CE}" presName="hierChild7" presStyleCnt="0"/>
      <dgm:spPr/>
    </dgm:pt>
    <dgm:pt modelId="{46D778CA-4DDE-4E6E-B1A5-C9C34B41B184}" type="pres">
      <dgm:prSet presAssocID="{C73C5E8A-DC80-41B8-B490-D5D6B043D669}" presName="hierChild7" presStyleCnt="0"/>
      <dgm:spPr/>
    </dgm:pt>
    <dgm:pt modelId="{AC4F588A-9F74-4A27-8394-D9AA21977BE1}" type="pres">
      <dgm:prSet presAssocID="{0C56C0F0-095F-403A-B2FC-6F72A347CBE4}" presName="Name37" presStyleLbl="parChTrans1D4" presStyleIdx="15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4"/>
              </a:lnTo>
              <a:lnTo>
                <a:pt x="482296" y="83704"/>
              </a:lnTo>
              <a:lnTo>
                <a:pt x="482296" y="167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1C826F2-02BF-4E2F-AF1B-EEF630DC98B0}" type="pres">
      <dgm:prSet presAssocID="{F52D6685-C698-4FA3-ADBD-C3817A5070CE}" presName="hierRoot2" presStyleCnt="0">
        <dgm:presLayoutVars>
          <dgm:hierBranch val="init"/>
        </dgm:presLayoutVars>
      </dgm:prSet>
      <dgm:spPr/>
    </dgm:pt>
    <dgm:pt modelId="{E84E0862-E656-4E04-ACC9-86F6FAB8734F}" type="pres">
      <dgm:prSet presAssocID="{F52D6685-C698-4FA3-ADBD-C3817A5070CE}" presName="rootComposite" presStyleCnt="0"/>
      <dgm:spPr/>
    </dgm:pt>
    <dgm:pt modelId="{09E1D54E-7387-4032-8321-C30D15425147}" type="pres">
      <dgm:prSet presAssocID="{F52D6685-C698-4FA3-ADBD-C3817A5070CE}" presName="rootText" presStyleLbl="node4" presStyleIdx="8" presStyleCnt="9" custScaleX="155168" custScaleY="1512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267A69-91FB-45CC-BA1E-F9D55F3F1CCE}" type="pres">
      <dgm:prSet presAssocID="{F52D6685-C698-4FA3-ADBD-C3817A5070CE}" presName="rootConnector" presStyleLbl="node4" presStyleIdx="8" presStyleCnt="9"/>
      <dgm:spPr/>
      <dgm:t>
        <a:bodyPr/>
        <a:lstStyle/>
        <a:p>
          <a:endParaRPr lang="en-US"/>
        </a:p>
      </dgm:t>
    </dgm:pt>
    <dgm:pt modelId="{7091B8AD-2837-42A0-865C-2AE82DB57600}" type="pres">
      <dgm:prSet presAssocID="{F52D6685-C698-4FA3-ADBD-C3817A5070CE}" presName="hierChild4" presStyleCnt="0"/>
      <dgm:spPr/>
    </dgm:pt>
    <dgm:pt modelId="{CE98C13E-27FB-45D7-A622-1A44898CAF14}" type="pres">
      <dgm:prSet presAssocID="{F52D6685-C698-4FA3-ADBD-C3817A5070CE}" presName="hierChild5" presStyleCnt="0"/>
      <dgm:spPr/>
    </dgm:pt>
    <dgm:pt modelId="{23AD960D-39BA-426B-A884-F28AEDCA03C3}" type="pres">
      <dgm:prSet presAssocID="{0AB58D1A-C81C-4696-8280-F711A6AB8682}" presName="Name111" presStyleLbl="parChTrans1D4" presStyleIdx="16" presStyleCnt="17"/>
      <dgm:spPr>
        <a:custGeom>
          <a:avLst/>
          <a:gdLst/>
          <a:ahLst/>
          <a:cxnLst/>
          <a:rect l="0" t="0" r="0" b="0"/>
          <a:pathLst>
            <a:path>
              <a:moveTo>
                <a:pt x="129424" y="0"/>
              </a:moveTo>
              <a:lnTo>
                <a:pt x="129424" y="366704"/>
              </a:lnTo>
              <a:lnTo>
                <a:pt x="45720" y="36670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9ABA1E4-4020-4992-9DDB-D5FBEF9FEC9B}" type="pres">
      <dgm:prSet presAssocID="{E4879FA0-5316-4419-B4BE-EB02DB5BBE28}" presName="hierRoot3" presStyleCnt="0">
        <dgm:presLayoutVars>
          <dgm:hierBranch val="init"/>
        </dgm:presLayoutVars>
      </dgm:prSet>
      <dgm:spPr/>
    </dgm:pt>
    <dgm:pt modelId="{AB10A16B-8700-4D0C-BE8C-7AC293AF1E8F}" type="pres">
      <dgm:prSet presAssocID="{E4879FA0-5316-4419-B4BE-EB02DB5BBE28}" presName="rootComposite3" presStyleCnt="0"/>
      <dgm:spPr/>
    </dgm:pt>
    <dgm:pt modelId="{8264A80D-A5A4-4C1F-A28E-DFEF77E3F6A6}" type="pres">
      <dgm:prSet presAssocID="{E4879FA0-5316-4419-B4BE-EB02DB5BBE28}" presName="rootText3" presStyleLbl="asst4" presStyleIdx="3" presStyleCnt="4" custScaleX="58780" custScaleY="5261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B4BD56F-EADC-4CF9-B065-10852C418064}" type="pres">
      <dgm:prSet presAssocID="{E4879FA0-5316-4419-B4BE-EB02DB5BBE28}" presName="rootConnector3" presStyleLbl="asst4" presStyleIdx="3" presStyleCnt="4"/>
      <dgm:spPr/>
      <dgm:t>
        <a:bodyPr/>
        <a:lstStyle/>
        <a:p>
          <a:endParaRPr lang="en-US"/>
        </a:p>
      </dgm:t>
    </dgm:pt>
    <dgm:pt modelId="{803933C4-0F17-496C-BF1D-E2F8A532A54A}" type="pres">
      <dgm:prSet presAssocID="{E4879FA0-5316-4419-B4BE-EB02DB5BBE28}" presName="hierChild6" presStyleCnt="0"/>
      <dgm:spPr/>
    </dgm:pt>
    <dgm:pt modelId="{2B76A077-0282-4850-9316-6B89E667370D}" type="pres">
      <dgm:prSet presAssocID="{E4879FA0-5316-4419-B4BE-EB02DB5BBE28}" presName="hierChild7" presStyleCnt="0"/>
      <dgm:spPr/>
    </dgm:pt>
    <dgm:pt modelId="{640DEFAB-1465-4FA8-99FE-BC212ABDBD64}" type="pres">
      <dgm:prSet presAssocID="{19FF8639-96ED-4588-B5CD-D3FB664AF77C}" presName="hierChild7" presStyleCnt="0"/>
      <dgm:spPr/>
    </dgm:pt>
    <dgm:pt modelId="{6006FB33-9ECB-4892-85CE-617C29F2B3B9}" type="pres">
      <dgm:prSet presAssocID="{EACB5010-0241-4DD2-979D-2E661E5BCCC9}" presName="hierChild5" presStyleCnt="0"/>
      <dgm:spPr/>
    </dgm:pt>
    <dgm:pt modelId="{319F4CF9-B4C1-4F88-9F4F-A37A1B191465}" type="pres">
      <dgm:prSet presAssocID="{15CC83BB-6C67-4EFB-BA7A-D1448E48F0AF}" presName="hierChild3" presStyleCnt="0"/>
      <dgm:spPr/>
    </dgm:pt>
  </dgm:ptLst>
  <dgm:cxnLst>
    <dgm:cxn modelId="{9E13B16A-EE20-4F06-94E2-E6294E657E0C}" type="presOf" srcId="{250BD324-B079-43E0-9F2D-8D733B1AA2BB}" destId="{BDC0AFBB-44B1-4513-82C1-3A304AE045E6}" srcOrd="0" destOrd="0" presId="urn:microsoft.com/office/officeart/2005/8/layout/orgChart1"/>
    <dgm:cxn modelId="{BDFEF90D-89BC-46F5-9380-F4AEC65063D0}" type="presOf" srcId="{19FF8639-96ED-4588-B5CD-D3FB664AF77C}" destId="{A681C4D6-78F9-4A36-BFF2-6E987EA7D446}" srcOrd="1" destOrd="0" presId="urn:microsoft.com/office/officeart/2005/8/layout/orgChart1"/>
    <dgm:cxn modelId="{6DB7FD40-CC82-4C0B-86F7-9A52E8DEE8DB}" type="presOf" srcId="{B9A51A29-24D3-4C28-9148-CC5E5138A4CE}" destId="{2FFA4A89-79B2-49D4-82CD-ED722ACFECA2}" srcOrd="1" destOrd="0" presId="urn:microsoft.com/office/officeart/2005/8/layout/orgChart1"/>
    <dgm:cxn modelId="{4187F23E-227C-4D3A-85B6-925B54705D94}" type="presOf" srcId="{1483A904-F316-401F-AC7B-6B4EB7C45F23}" destId="{9B1073D6-D80A-490A-B661-7C0B7A224A46}" srcOrd="1" destOrd="0" presId="urn:microsoft.com/office/officeart/2005/8/layout/orgChart1"/>
    <dgm:cxn modelId="{D747042A-EE71-470A-89A1-A74873D25662}" srcId="{6F1163F4-CB62-4635-8231-37A5D497434B}" destId="{423D7770-0D53-4BC9-8C7C-893FBA15E7CD}" srcOrd="0" destOrd="0" parTransId="{654BB445-2BDD-40CD-AE93-B4C13CF8DF91}" sibTransId="{A3178198-FC6F-475C-B1CD-7188BFF1E02D}"/>
    <dgm:cxn modelId="{55E8D7E1-348B-470C-B0C5-6D82FDB077B0}" type="presOf" srcId="{F009D24E-7005-45B0-AEFC-CCA9AAD84F9A}" destId="{F8A4BB4C-6760-4081-BD7B-F69B4FE7C3EC}" srcOrd="0" destOrd="0" presId="urn:microsoft.com/office/officeart/2005/8/layout/orgChart1"/>
    <dgm:cxn modelId="{131EF097-4016-4895-BB48-77C13DB3F09C}" type="presOf" srcId="{BE47B96D-56BA-4E80-B638-A77839D30B56}" destId="{4453574E-BF08-4C0D-B11D-00E5F1F30615}" srcOrd="1" destOrd="0" presId="urn:microsoft.com/office/officeart/2005/8/layout/orgChart1"/>
    <dgm:cxn modelId="{4AA609DE-AC60-44AC-AF30-8A6FAEEC4B8A}" srcId="{C73C5E8A-DC80-41B8-B490-D5D6B043D669}" destId="{A936F8DA-2ACB-4F3C-A629-921DEFDE3CCA}" srcOrd="0" destOrd="0" parTransId="{4D0323E3-EB4D-415D-90CA-A19DAF286BC8}" sibTransId="{30D2D824-6EC5-4314-9478-3B51FBC87204}"/>
    <dgm:cxn modelId="{4ECE06D6-B75B-4E20-8F1B-0052305840FF}" type="presOf" srcId="{C13BED7F-0F7D-4A59-B04E-B14455156E0B}" destId="{CD17D22D-39C7-422B-9E85-0E38FDDD6789}" srcOrd="0" destOrd="0" presId="urn:microsoft.com/office/officeart/2005/8/layout/orgChart1"/>
    <dgm:cxn modelId="{ED51AC5C-1F26-410A-BA57-008112ACF411}" type="presOf" srcId="{B9A51A29-24D3-4C28-9148-CC5E5138A4CE}" destId="{08FAF246-DFA7-45A0-9C3A-5FEFB2A53294}" srcOrd="0" destOrd="0" presId="urn:microsoft.com/office/officeart/2005/8/layout/orgChart1"/>
    <dgm:cxn modelId="{FD19583F-D6BD-4E78-8795-B711E8B27479}" type="presOf" srcId="{1483A904-F316-401F-AC7B-6B4EB7C45F23}" destId="{3E71A979-4CC5-4018-B33A-E5A6DB7D7429}" srcOrd="0" destOrd="0" presId="urn:microsoft.com/office/officeart/2005/8/layout/orgChart1"/>
    <dgm:cxn modelId="{BE26CCF4-E550-4AD8-BFB0-6D6B7B7D9DCD}" type="presOf" srcId="{613DE75A-E291-4C17-8A27-B24C7BDCAE6E}" destId="{53CF0029-FB0B-4716-ACE9-C517ACB502F5}" srcOrd="1" destOrd="0" presId="urn:microsoft.com/office/officeart/2005/8/layout/orgChart1"/>
    <dgm:cxn modelId="{7E7528C1-0B45-4B86-B73D-BCD12BC9298F}" type="presOf" srcId="{E7596B21-7048-4B39-BE3A-C3334A441A49}" destId="{536EA295-116F-40BA-8EEE-19FC7C5A2694}" srcOrd="0" destOrd="0" presId="urn:microsoft.com/office/officeart/2005/8/layout/orgChart1"/>
    <dgm:cxn modelId="{D14449B0-B5B5-4BE6-8906-08EBA3C11BC5}" type="presOf" srcId="{12002339-EB9D-4092-972C-17DAF01B95CC}" destId="{51D96584-1ABA-4385-A08F-CAA91FFD418E}" srcOrd="0" destOrd="0" presId="urn:microsoft.com/office/officeart/2005/8/layout/orgChart1"/>
    <dgm:cxn modelId="{B56BB95E-DC37-4CAD-A03C-C0E4F7711292}" type="presOf" srcId="{E6E66BAC-4B16-4CAC-B1E5-82B96755FC46}" destId="{B1E44660-06A1-445B-9045-A6B55886E16A}" srcOrd="0" destOrd="0" presId="urn:microsoft.com/office/officeart/2005/8/layout/orgChart1"/>
    <dgm:cxn modelId="{38B25ED6-86C5-4FC4-94C6-E0ABDE2E919E}" type="presOf" srcId="{E4879FA0-5316-4419-B4BE-EB02DB5BBE28}" destId="{6B4BD56F-EADC-4CF9-B065-10852C418064}" srcOrd="1" destOrd="0" presId="urn:microsoft.com/office/officeart/2005/8/layout/orgChart1"/>
    <dgm:cxn modelId="{A7A75665-F17B-4BC4-B906-84BE4D2B7106}" type="presOf" srcId="{E7596B21-7048-4B39-BE3A-C3334A441A49}" destId="{516B32B9-FB92-41E3-A6C0-57EE8CCE374E}" srcOrd="1" destOrd="0" presId="urn:microsoft.com/office/officeart/2005/8/layout/orgChart1"/>
    <dgm:cxn modelId="{F31F6AB8-BF7F-44CA-92E0-C5F9998D1680}" srcId="{1483A904-F316-401F-AC7B-6B4EB7C45F23}" destId="{C73C5E8A-DC80-41B8-B490-D5D6B043D669}" srcOrd="0" destOrd="0" parTransId="{F009D24E-7005-45B0-AEFC-CCA9AAD84F9A}" sibTransId="{0287E894-9BC4-4C79-BC0C-A09830813270}"/>
    <dgm:cxn modelId="{784CDC90-17E8-4895-9B81-7A3DA9A1CB87}" type="presOf" srcId="{6F1163F4-CB62-4635-8231-37A5D497434B}" destId="{408BAD72-358B-4915-898E-011005F9F66F}" srcOrd="0" destOrd="0" presId="urn:microsoft.com/office/officeart/2005/8/layout/orgChart1"/>
    <dgm:cxn modelId="{709DB176-3A60-4FBF-99CE-1A50A4BAFD32}" type="presOf" srcId="{6F1163F4-CB62-4635-8231-37A5D497434B}" destId="{D07AEE85-A1F5-4D4E-8C35-2D63A48B2F05}" srcOrd="1" destOrd="0" presId="urn:microsoft.com/office/officeart/2005/8/layout/orgChart1"/>
    <dgm:cxn modelId="{412960B5-C4A3-4F27-83B5-8CD6AB6129C7}" type="presOf" srcId="{3E5C82E7-7533-4921-B5D0-F83A40F993CE}" destId="{8D028FC8-0F58-4AEA-A692-4C1E68620559}" srcOrd="0" destOrd="0" presId="urn:microsoft.com/office/officeart/2005/8/layout/orgChart1"/>
    <dgm:cxn modelId="{8DF2CFEF-F580-475B-B309-A32A62699C4B}" srcId="{15CC83BB-6C67-4EFB-BA7A-D1448E48F0AF}" destId="{EACB5010-0241-4DD2-979D-2E661E5BCCC9}" srcOrd="0" destOrd="0" parTransId="{0F154F48-E59A-4E37-B7FD-DCB689A41276}" sibTransId="{BFB314A5-EE0E-43FE-B323-537660F8FD2C}"/>
    <dgm:cxn modelId="{AF20AC2D-80B5-4505-86D1-8E024AC68305}" srcId="{EACB5010-0241-4DD2-979D-2E661E5BCCC9}" destId="{97C84677-3C0E-49E6-9AEA-2666A9D277EC}" srcOrd="1" destOrd="0" parTransId="{250BD324-B079-43E0-9F2D-8D733B1AA2BB}" sibTransId="{41BFC48C-4A16-4C96-84BA-547A0A6DFB30}"/>
    <dgm:cxn modelId="{DBA52388-657B-41D0-AFDD-7B81D601D828}" type="presOf" srcId="{62C04815-9EA2-4CC7-98C4-8B3289F507CA}" destId="{9BE5FC70-48FA-42D1-A4AD-85B8172B5093}" srcOrd="0" destOrd="0" presId="urn:microsoft.com/office/officeart/2005/8/layout/orgChart1"/>
    <dgm:cxn modelId="{7B6D4656-3FA0-461B-BA5F-5FB9AD0C84FB}" type="presOf" srcId="{385151DC-440E-4BFB-BA83-26EBB45A0397}" destId="{FD795AB0-1574-428E-9017-A8CCCD88B50A}" srcOrd="1" destOrd="0" presId="urn:microsoft.com/office/officeart/2005/8/layout/orgChart1"/>
    <dgm:cxn modelId="{6111D1A6-B8FC-46B7-85DB-5DC43964774D}" type="presOf" srcId="{4D0323E3-EB4D-415D-90CA-A19DAF286BC8}" destId="{5F4FC77C-B567-4463-8327-4312D8F0856F}" srcOrd="0" destOrd="0" presId="urn:microsoft.com/office/officeart/2005/8/layout/orgChart1"/>
    <dgm:cxn modelId="{2617D8D9-0B60-4ACF-BB6B-2471BCE8B8C4}" type="presOf" srcId="{97C84677-3C0E-49E6-9AEA-2666A9D277EC}" destId="{5BAB7135-C92F-497B-9318-5936504279DC}" srcOrd="0" destOrd="0" presId="urn:microsoft.com/office/officeart/2005/8/layout/orgChart1"/>
    <dgm:cxn modelId="{81043824-28E9-437B-92A3-92CDED9AC1E5}" type="presOf" srcId="{4F491702-2266-4963-97AF-FBA8B2BBC8DC}" destId="{B051A047-5E59-4A84-BE05-8F8BF01527E2}" srcOrd="0" destOrd="0" presId="urn:microsoft.com/office/officeart/2005/8/layout/orgChart1"/>
    <dgm:cxn modelId="{B5FFE275-19EC-498A-860A-066E2E43BB62}" srcId="{C73C5E8A-DC80-41B8-B490-D5D6B043D669}" destId="{E7596B21-7048-4B39-BE3A-C3334A441A49}" srcOrd="1" destOrd="0" parTransId="{C13BED7F-0F7D-4A59-B04E-B14455156E0B}" sibTransId="{021C8065-4589-4647-9B4A-352CC9B45D6E}"/>
    <dgm:cxn modelId="{6AAF073E-4186-442F-AB91-2EBBAA349092}" type="presOf" srcId="{613DE75A-E291-4C17-8A27-B24C7BDCAE6E}" destId="{AB2E3236-2B7A-44A0-8F81-8E2454451590}" srcOrd="0" destOrd="0" presId="urn:microsoft.com/office/officeart/2005/8/layout/orgChart1"/>
    <dgm:cxn modelId="{F2C61827-C0BC-45AF-AF19-95061DA35B7C}" type="presOf" srcId="{E6E66BAC-4B16-4CAC-B1E5-82B96755FC46}" destId="{B7223DF5-1AAC-4DE1-B0D8-C02E68437FCD}" srcOrd="1" destOrd="0" presId="urn:microsoft.com/office/officeart/2005/8/layout/orgChart1"/>
    <dgm:cxn modelId="{64CBCD6C-BE4B-4B49-9B6D-793CD4E9FAF2}" type="presOf" srcId="{15CC83BB-6C67-4EFB-BA7A-D1448E48F0AF}" destId="{05A7624C-9BE3-40AF-B0B4-927039C494A0}" srcOrd="0" destOrd="0" presId="urn:microsoft.com/office/officeart/2005/8/layout/orgChart1"/>
    <dgm:cxn modelId="{E016166C-07B5-42C3-8316-23385DA2AD9E}" type="presOf" srcId="{09E332E3-0A3F-4885-818E-536392F84EC3}" destId="{D6D34B6D-E1E8-4660-9B2A-D97D186660C9}" srcOrd="0" destOrd="0" presId="urn:microsoft.com/office/officeart/2005/8/layout/orgChart1"/>
    <dgm:cxn modelId="{F585674E-7DF8-466E-B638-F89BED1ED579}" srcId="{19FF8639-96ED-4588-B5CD-D3FB664AF77C}" destId="{F52D6685-C698-4FA3-ADBD-C3817A5070CE}" srcOrd="1" destOrd="0" parTransId="{0C56C0F0-095F-403A-B2FC-6F72A347CBE4}" sibTransId="{14425741-75BF-4E8A-AA73-186E75932B45}"/>
    <dgm:cxn modelId="{4A079441-2473-4EF0-A167-BE62B3FB712B}" type="presOf" srcId="{15CC83BB-6C67-4EFB-BA7A-D1448E48F0AF}" destId="{CADB93B8-1180-49A3-81E5-023D1274E5F0}" srcOrd="1" destOrd="0" presId="urn:microsoft.com/office/officeart/2005/8/layout/orgChart1"/>
    <dgm:cxn modelId="{BF379D65-4BF7-4F95-A370-5CF86E816729}" type="presOf" srcId="{B5250D8C-8349-4CDC-B679-07DB89340342}" destId="{7B290995-8903-4E7F-85C9-B44E699A8810}" srcOrd="0" destOrd="0" presId="urn:microsoft.com/office/officeart/2005/8/layout/orgChart1"/>
    <dgm:cxn modelId="{E4957F40-2412-4490-950F-E8AAF8415A71}" srcId="{EACB5010-0241-4DD2-979D-2E661E5BCCC9}" destId="{6F1163F4-CB62-4635-8231-37A5D497434B}" srcOrd="0" destOrd="0" parTransId="{5AE67B41-D0B0-43FE-BB5B-D7F123162A95}" sibTransId="{437C8103-2DD3-46EF-81F2-5D6D964F1952}"/>
    <dgm:cxn modelId="{0BF602A9-34EB-4F73-9D15-E97B7215C805}" srcId="{A936F8DA-2ACB-4F3C-A629-921DEFDE3CCA}" destId="{E6E66BAC-4B16-4CAC-B1E5-82B96755FC46}" srcOrd="0" destOrd="0" parTransId="{62C04815-9EA2-4CC7-98C4-8B3289F507CA}" sibTransId="{485FC1C9-6999-4AAE-93AF-B2052A3F5761}"/>
    <dgm:cxn modelId="{4B631D1F-5C0B-4843-8790-8EB1202EA6B2}" type="presOf" srcId="{A02D1B76-CCAE-4F86-AD9F-083939AFA974}" destId="{AAE7583F-F9A2-46FB-95D4-D985796D29C2}" srcOrd="0" destOrd="0" presId="urn:microsoft.com/office/officeart/2005/8/layout/orgChart1"/>
    <dgm:cxn modelId="{39EEE521-1CDC-4237-AB17-F612F986EE17}" srcId="{423D7770-0D53-4BC9-8C7C-893FBA15E7CD}" destId="{B5250D8C-8349-4CDC-B679-07DB89340342}" srcOrd="1" destOrd="0" parTransId="{AE04D47B-DF03-4958-9E88-105E293892F6}" sibTransId="{D19CAE20-19C4-42D6-B020-203D085F66F2}"/>
    <dgm:cxn modelId="{6F70F9D5-B5D1-43F0-B96E-1BBCE6E2FB4D}" type="presOf" srcId="{E4879FA0-5316-4419-B4BE-EB02DB5BBE28}" destId="{8264A80D-A5A4-4C1F-A28E-DFEF77E3F6A6}" srcOrd="0" destOrd="0" presId="urn:microsoft.com/office/officeart/2005/8/layout/orgChart1"/>
    <dgm:cxn modelId="{8C3C68E0-FEB9-47B8-BD93-AA7EEF33CEB5}" type="presOf" srcId="{FF67BD2A-CB47-41D5-BBBF-7978B444FC22}" destId="{853236A8-90BE-4939-8905-7540D782C70A}" srcOrd="1" destOrd="0" presId="urn:microsoft.com/office/officeart/2005/8/layout/orgChart1"/>
    <dgm:cxn modelId="{C6EA965E-86B4-4FC4-A1C8-171CDB9A44D3}" srcId="{19FF8639-96ED-4588-B5CD-D3FB664AF77C}" destId="{1483A904-F316-401F-AC7B-6B4EB7C45F23}" srcOrd="0" destOrd="0" parTransId="{12002339-EB9D-4092-972C-17DAF01B95CC}" sibTransId="{88582763-74B4-43DD-95CD-91366F3430BB}"/>
    <dgm:cxn modelId="{B1CB4BCA-0866-48F5-9929-3022CE7C6059}" type="presOf" srcId="{EACB5010-0241-4DD2-979D-2E661E5BCCC9}" destId="{D0AAE0B0-3E32-4C5A-A2B6-A2A29635A746}" srcOrd="0" destOrd="0" presId="urn:microsoft.com/office/officeart/2005/8/layout/orgChart1"/>
    <dgm:cxn modelId="{40311F31-D723-4FB1-A75D-172C0FB5C963}" srcId="{613DE75A-E291-4C17-8A27-B24C7BDCAE6E}" destId="{385151DC-440E-4BFB-BA83-26EBB45A0397}" srcOrd="0" destOrd="0" parTransId="{0FCEEB7E-95FB-4AA1-94FA-2AC84B09981D}" sibTransId="{198C568B-4054-49EA-932D-BD4AB59A15D3}"/>
    <dgm:cxn modelId="{43EB8207-D735-4AFB-A654-C76E45E44507}" type="presOf" srcId="{0C56C0F0-095F-403A-B2FC-6F72A347CBE4}" destId="{AC4F588A-9F74-4A27-8394-D9AA21977BE1}" srcOrd="0" destOrd="0" presId="urn:microsoft.com/office/officeart/2005/8/layout/orgChart1"/>
    <dgm:cxn modelId="{C44425F8-5E03-4458-83D3-F5F7A73ED544}" type="presOf" srcId="{A936F8DA-2ACB-4F3C-A629-921DEFDE3CCA}" destId="{DE64CC14-4B9B-47C7-BED8-9FA5B423EFC9}" srcOrd="0" destOrd="0" presId="urn:microsoft.com/office/officeart/2005/8/layout/orgChart1"/>
    <dgm:cxn modelId="{E73FAF36-2F3B-42A0-9080-EC2CBC72B412}" type="presOf" srcId="{FF67BD2A-CB47-41D5-BBBF-7978B444FC22}" destId="{6735A174-F5E9-40D5-B31B-999D789B205F}" srcOrd="0" destOrd="0" presId="urn:microsoft.com/office/officeart/2005/8/layout/orgChart1"/>
    <dgm:cxn modelId="{66D95D91-70E8-46AE-9F0B-019FF86E61B6}" srcId="{602E6588-CE2F-415C-94B0-AC0226E43CAF}" destId="{15CC83BB-6C67-4EFB-BA7A-D1448E48F0AF}" srcOrd="0" destOrd="0" parTransId="{48B1F5DC-502E-4E98-819A-151196A96A04}" sibTransId="{BDFE302A-466D-445A-A84E-8852A3C9CA86}"/>
    <dgm:cxn modelId="{3A62B0BA-7CAC-4864-8935-C024B00D9559}" type="presOf" srcId="{19FF8639-96ED-4588-B5CD-D3FB664AF77C}" destId="{B04677CC-D5B6-4F2A-A35E-C3DE951F8BD7}" srcOrd="0" destOrd="0" presId="urn:microsoft.com/office/officeart/2005/8/layout/orgChart1"/>
    <dgm:cxn modelId="{E02A161C-263F-4669-BCDC-A2B2573EB346}" type="presOf" srcId="{0AB58D1A-C81C-4696-8280-F711A6AB8682}" destId="{23AD960D-39BA-426B-A884-F28AEDCA03C3}" srcOrd="0" destOrd="0" presId="urn:microsoft.com/office/officeart/2005/8/layout/orgChart1"/>
    <dgm:cxn modelId="{1A4FF54E-0E73-443C-AD3F-888C3CB4ED82}" srcId="{BE47B96D-56BA-4E80-B638-A77839D30B56}" destId="{613DE75A-E291-4C17-8A27-B24C7BDCAE6E}" srcOrd="0" destOrd="0" parTransId="{4F491702-2266-4963-97AF-FBA8B2BBC8DC}" sibTransId="{EC1D242B-3FA3-43C2-824F-FEC5358DBE5C}"/>
    <dgm:cxn modelId="{A80F2DEE-37DE-46F9-9B1B-90C3F8C47975}" type="presOf" srcId="{97C84677-3C0E-49E6-9AEA-2666A9D277EC}" destId="{ABD9FFFA-A973-456B-91A7-B6F68F02F134}" srcOrd="1" destOrd="0" presId="urn:microsoft.com/office/officeart/2005/8/layout/orgChart1"/>
    <dgm:cxn modelId="{2D6D2414-B320-4828-9BA5-AD5E9936C404}" type="presOf" srcId="{A936F8DA-2ACB-4F3C-A629-921DEFDE3CCA}" destId="{87E1D75F-3325-4CEC-9176-6CA1AE6FB8DD}" srcOrd="1" destOrd="0" presId="urn:microsoft.com/office/officeart/2005/8/layout/orgChart1"/>
    <dgm:cxn modelId="{5D4C8FD0-371A-4F5E-98D3-9E226FC47554}" type="presOf" srcId="{F646D787-375C-47A9-B999-A3AA62261362}" destId="{5F5F91A1-79EC-4577-9195-2EEB33324D7C}" srcOrd="0" destOrd="0" presId="urn:microsoft.com/office/officeart/2005/8/layout/orgChart1"/>
    <dgm:cxn modelId="{465EBB91-52A9-4413-890B-9F5B9EBC5A15}" type="presOf" srcId="{417CD040-95E3-4BF5-8D14-C89AD7349807}" destId="{4E10570B-3FB9-43CE-A22D-831EED42E664}" srcOrd="1" destOrd="0" presId="urn:microsoft.com/office/officeart/2005/8/layout/orgChart1"/>
    <dgm:cxn modelId="{895676D4-434F-4063-9CA5-857A8CCB886B}" type="presOf" srcId="{AE04D47B-DF03-4958-9E88-105E293892F6}" destId="{7F1134DD-11C0-4FA6-A456-8D1C9D09FB51}" srcOrd="0" destOrd="0" presId="urn:microsoft.com/office/officeart/2005/8/layout/orgChart1"/>
    <dgm:cxn modelId="{4A80AFF2-35F0-42AC-B2A2-4F13663D09CA}" type="presOf" srcId="{F52D6685-C698-4FA3-ADBD-C3817A5070CE}" destId="{09E1D54E-7387-4032-8321-C30D15425147}" srcOrd="0" destOrd="0" presId="urn:microsoft.com/office/officeart/2005/8/layout/orgChart1"/>
    <dgm:cxn modelId="{169B293F-B7CA-4FCA-B184-FF1FE2E58424}" type="presOf" srcId="{EACB5010-0241-4DD2-979D-2E661E5BCCC9}" destId="{6A1CB657-B79A-40C9-99D6-5C6C76A3A1B5}" srcOrd="1" destOrd="0" presId="urn:microsoft.com/office/officeart/2005/8/layout/orgChart1"/>
    <dgm:cxn modelId="{0BBD725F-23E3-40C0-817C-44CD895C6574}" srcId="{97C84677-3C0E-49E6-9AEA-2666A9D277EC}" destId="{19FF8639-96ED-4588-B5CD-D3FB664AF77C}" srcOrd="0" destOrd="0" parTransId="{EE6D95D4-31AB-483A-BB17-29EB939E6D2E}" sibTransId="{A4C12F87-D5A9-4AA0-8A0E-98A3F4A6272C}"/>
    <dgm:cxn modelId="{B23660F4-5E5B-4DF4-A24D-AA0D30145543}" type="presOf" srcId="{F658E9D8-363B-4CCB-BDA6-CCC6B71072A0}" destId="{810C9E67-BB79-47F9-84C5-B0B90AA64212}" srcOrd="0" destOrd="0" presId="urn:microsoft.com/office/officeart/2005/8/layout/orgChart1"/>
    <dgm:cxn modelId="{D42B0873-A4DB-4EBD-A0AF-A35F24AFACC2}" type="presOf" srcId="{BE47B96D-56BA-4E80-B638-A77839D30B56}" destId="{AD7C9469-C357-46A0-BCDE-9BED8DF89A1F}" srcOrd="0" destOrd="0" presId="urn:microsoft.com/office/officeart/2005/8/layout/orgChart1"/>
    <dgm:cxn modelId="{FB27C2BB-C375-4535-B9D3-7F82A70E6539}" type="presOf" srcId="{423D7770-0D53-4BC9-8C7C-893FBA15E7CD}" destId="{04843636-2EC1-4373-93E4-1DA81B819E83}" srcOrd="1" destOrd="0" presId="urn:microsoft.com/office/officeart/2005/8/layout/orgChart1"/>
    <dgm:cxn modelId="{85860E8E-860E-4541-BB65-D8B9EDD2B948}" srcId="{E7596B21-7048-4B39-BE3A-C3334A441A49}" destId="{B9A51A29-24D3-4C28-9148-CC5E5138A4CE}" srcOrd="0" destOrd="0" parTransId="{A02D1B76-CCAE-4F86-AD9F-083939AFA974}" sibTransId="{5C246A52-F0D8-4A85-82CD-E9D852AC18FC}"/>
    <dgm:cxn modelId="{72F9661F-80C8-4E98-9BF0-FE81400D1A91}" type="presOf" srcId="{47B85CD2-AF33-4775-9127-FD67E8DA74D7}" destId="{79B7A8FA-BE9F-4FC5-8918-877A6009B4F6}" srcOrd="0" destOrd="0" presId="urn:microsoft.com/office/officeart/2005/8/layout/orgChart1"/>
    <dgm:cxn modelId="{64BC453D-6011-4584-B134-4E195C4F07A6}" type="presOf" srcId="{B5250D8C-8349-4CDC-B679-07DB89340342}" destId="{5934BA66-2F4A-45D7-AB82-2702B0E54569}" srcOrd="1" destOrd="0" presId="urn:microsoft.com/office/officeart/2005/8/layout/orgChart1"/>
    <dgm:cxn modelId="{A7DCFDA9-B312-467C-9F0F-C770C4548588}" type="presOf" srcId="{0F154F48-E59A-4E37-B7FD-DCB689A41276}" destId="{7F22633F-6209-4CC7-8AC5-BEAC4B87CE64}" srcOrd="0" destOrd="0" presId="urn:microsoft.com/office/officeart/2005/8/layout/orgChart1"/>
    <dgm:cxn modelId="{5E3F57DB-2F1B-4919-BB40-237B3510A3D4}" type="presOf" srcId="{0FCEEB7E-95FB-4AA1-94FA-2AC84B09981D}" destId="{8DF9C10C-A274-4E97-8EC6-551EDF018F06}" srcOrd="0" destOrd="0" presId="urn:microsoft.com/office/officeart/2005/8/layout/orgChart1"/>
    <dgm:cxn modelId="{5D0C7E41-6597-4FF9-A8B3-F1BFE49ADFC5}" type="presOf" srcId="{5AE67B41-D0B0-43FE-BB5B-D7F123162A95}" destId="{C2C1870C-50A0-431D-A1FB-D0AC704D9C7C}" srcOrd="0" destOrd="0" presId="urn:microsoft.com/office/officeart/2005/8/layout/orgChart1"/>
    <dgm:cxn modelId="{827F4AA2-8F06-43B2-A0E9-B9C8F8471EBA}" type="presOf" srcId="{385151DC-440E-4BFB-BA83-26EBB45A0397}" destId="{5F033160-AA55-4071-BC3A-D471E8993337}" srcOrd="0" destOrd="0" presId="urn:microsoft.com/office/officeart/2005/8/layout/orgChart1"/>
    <dgm:cxn modelId="{C1FB6630-BCB5-4C76-A6BE-B551CBDD56D7}" type="presOf" srcId="{F52D6685-C698-4FA3-ADBD-C3817A5070CE}" destId="{45267A69-91FB-45CC-BA1E-F9D55F3F1CCE}" srcOrd="1" destOrd="0" presId="urn:microsoft.com/office/officeart/2005/8/layout/orgChart1"/>
    <dgm:cxn modelId="{FD9F0AC0-89E3-473D-9761-FFC770EEA179}" srcId="{B5250D8C-8349-4CDC-B679-07DB89340342}" destId="{F646D787-375C-47A9-B999-A3AA62261362}" srcOrd="0" destOrd="0" parTransId="{47B85CD2-AF33-4775-9127-FD67E8DA74D7}" sibTransId="{30B07E04-3E88-4C47-A40F-889352C2365C}"/>
    <dgm:cxn modelId="{2D5DA7B7-0DB1-42FE-A757-D0535386E165}" srcId="{423D7770-0D53-4BC9-8C7C-893FBA15E7CD}" destId="{BE47B96D-56BA-4E80-B638-A77839D30B56}" srcOrd="0" destOrd="0" parTransId="{09E332E3-0A3F-4885-818E-536392F84EC3}" sibTransId="{F0018673-47D3-4536-971C-51C922CBF3B3}"/>
    <dgm:cxn modelId="{E51A66C0-5C0C-4A75-938B-81B122582F64}" type="presOf" srcId="{602E6588-CE2F-415C-94B0-AC0226E43CAF}" destId="{79537144-CDF5-4A96-B64E-257B994E003B}" srcOrd="0" destOrd="0" presId="urn:microsoft.com/office/officeart/2005/8/layout/orgChart1"/>
    <dgm:cxn modelId="{8FC25745-D6D6-48B7-9427-6325FBF7A319}" type="presOf" srcId="{C73C5E8A-DC80-41B8-B490-D5D6B043D669}" destId="{56052AA9-720B-45CB-A117-7261D5FE9D92}" srcOrd="0" destOrd="0" presId="urn:microsoft.com/office/officeart/2005/8/layout/orgChart1"/>
    <dgm:cxn modelId="{BB570042-0DA3-4503-BCA6-0511244B8048}" type="presOf" srcId="{423D7770-0D53-4BC9-8C7C-893FBA15E7CD}" destId="{6FA05C08-60AE-429D-BDE2-EB2170C6E8DD}" srcOrd="0" destOrd="0" presId="urn:microsoft.com/office/officeart/2005/8/layout/orgChart1"/>
    <dgm:cxn modelId="{5080E6CB-C09E-4358-AC95-B694912FAE16}" type="presOf" srcId="{EE6D95D4-31AB-483A-BB17-29EB939E6D2E}" destId="{E8605352-1C47-4E5F-BC48-0D6CB42D4DD6}" srcOrd="0" destOrd="0" presId="urn:microsoft.com/office/officeart/2005/8/layout/orgChart1"/>
    <dgm:cxn modelId="{E5746038-7E57-43FE-A8A6-DFC20A27A5D6}" srcId="{FF67BD2A-CB47-41D5-BBBF-7978B444FC22}" destId="{417CD040-95E3-4BF5-8D14-C89AD7349807}" srcOrd="0" destOrd="0" parTransId="{3E5C82E7-7533-4921-B5D0-F83A40F993CE}" sibTransId="{B5BCE1C5-ECD6-43D5-A831-09AF58E65D41}"/>
    <dgm:cxn modelId="{695A91E0-E00B-4116-80DF-5C86DA2B4EA2}" srcId="{423D7770-0D53-4BC9-8C7C-893FBA15E7CD}" destId="{FF67BD2A-CB47-41D5-BBBF-7978B444FC22}" srcOrd="2" destOrd="0" parTransId="{F658E9D8-363B-4CCB-BDA6-CCC6B71072A0}" sibTransId="{E761C159-A577-4766-A32F-6002DD445256}"/>
    <dgm:cxn modelId="{68C589EF-CDF6-4B06-AF3B-5128F249ECA9}" type="presOf" srcId="{654BB445-2BDD-40CD-AE93-B4C13CF8DF91}" destId="{608F2138-6852-4943-A920-D6B0D79B8C1D}" srcOrd="0" destOrd="0" presId="urn:microsoft.com/office/officeart/2005/8/layout/orgChart1"/>
    <dgm:cxn modelId="{3F39B0EF-AE06-4ADF-B0FC-FC37E1B0014F}" type="presOf" srcId="{417CD040-95E3-4BF5-8D14-C89AD7349807}" destId="{6B9BA5EC-63CE-4553-B56D-2809DB12D8E0}" srcOrd="0" destOrd="0" presId="urn:microsoft.com/office/officeart/2005/8/layout/orgChart1"/>
    <dgm:cxn modelId="{D5ABD8ED-BE49-4A5B-89F2-149C3ED93A71}" type="presOf" srcId="{F646D787-375C-47A9-B999-A3AA62261362}" destId="{4C8FF956-FD0A-44EE-A5CA-E81B85D73450}" srcOrd="1" destOrd="0" presId="urn:microsoft.com/office/officeart/2005/8/layout/orgChart1"/>
    <dgm:cxn modelId="{9F1636A1-6C08-43AC-9C8D-9A6DC5D8E6EC}" srcId="{F52D6685-C698-4FA3-ADBD-C3817A5070CE}" destId="{E4879FA0-5316-4419-B4BE-EB02DB5BBE28}" srcOrd="0" destOrd="0" parTransId="{0AB58D1A-C81C-4696-8280-F711A6AB8682}" sibTransId="{CE97278C-9D65-409B-A536-5B72ACC30F16}"/>
    <dgm:cxn modelId="{0B79F0CC-EF75-4418-80F6-1B2C8A3A64C5}" type="presOf" srcId="{C73C5E8A-DC80-41B8-B490-D5D6B043D669}" destId="{A88F6027-A1C8-432F-A799-53706F5FB50E}" srcOrd="1" destOrd="0" presId="urn:microsoft.com/office/officeart/2005/8/layout/orgChart1"/>
    <dgm:cxn modelId="{DD4597CC-F23E-41A4-98AB-75A3B4B1E97A}" type="presParOf" srcId="{79537144-CDF5-4A96-B64E-257B994E003B}" destId="{A2A74647-9EDB-45B7-A56C-FD38850157E1}" srcOrd="0" destOrd="0" presId="urn:microsoft.com/office/officeart/2005/8/layout/orgChart1"/>
    <dgm:cxn modelId="{B42D046A-CA0A-4DDD-B838-0DB903C059E1}" type="presParOf" srcId="{A2A74647-9EDB-45B7-A56C-FD38850157E1}" destId="{F08E9809-A42D-4F22-82B4-3879892F3343}" srcOrd="0" destOrd="0" presId="urn:microsoft.com/office/officeart/2005/8/layout/orgChart1"/>
    <dgm:cxn modelId="{CD4E6B22-0CF5-4302-B7C1-2BBD084E6E80}" type="presParOf" srcId="{F08E9809-A42D-4F22-82B4-3879892F3343}" destId="{05A7624C-9BE3-40AF-B0B4-927039C494A0}" srcOrd="0" destOrd="0" presId="urn:microsoft.com/office/officeart/2005/8/layout/orgChart1"/>
    <dgm:cxn modelId="{8EAB6D73-0EEA-47E1-A28C-A682419ECB26}" type="presParOf" srcId="{F08E9809-A42D-4F22-82B4-3879892F3343}" destId="{CADB93B8-1180-49A3-81E5-023D1274E5F0}" srcOrd="1" destOrd="0" presId="urn:microsoft.com/office/officeart/2005/8/layout/orgChart1"/>
    <dgm:cxn modelId="{22D581BA-1464-484C-8B4B-7F6CB8DCD8EE}" type="presParOf" srcId="{A2A74647-9EDB-45B7-A56C-FD38850157E1}" destId="{FFEB23DD-5D8A-4E0E-85A2-60CFE2C30B53}" srcOrd="1" destOrd="0" presId="urn:microsoft.com/office/officeart/2005/8/layout/orgChart1"/>
    <dgm:cxn modelId="{D845EBF8-6864-473B-82AC-DA31F752A5E2}" type="presParOf" srcId="{FFEB23DD-5D8A-4E0E-85A2-60CFE2C30B53}" destId="{7F22633F-6209-4CC7-8AC5-BEAC4B87CE64}" srcOrd="0" destOrd="0" presId="urn:microsoft.com/office/officeart/2005/8/layout/orgChart1"/>
    <dgm:cxn modelId="{F357A31A-D51F-47CD-A98C-A8991BAE5C4C}" type="presParOf" srcId="{FFEB23DD-5D8A-4E0E-85A2-60CFE2C30B53}" destId="{BCB641B4-552A-4276-B1AB-6E8DB666F26C}" srcOrd="1" destOrd="0" presId="urn:microsoft.com/office/officeart/2005/8/layout/orgChart1"/>
    <dgm:cxn modelId="{7EF1583A-0563-445B-95E8-E8F4488544B9}" type="presParOf" srcId="{BCB641B4-552A-4276-B1AB-6E8DB666F26C}" destId="{6FD32163-D1BD-4F39-B032-4AD0AA6ABE94}" srcOrd="0" destOrd="0" presId="urn:microsoft.com/office/officeart/2005/8/layout/orgChart1"/>
    <dgm:cxn modelId="{83ECE711-D9BE-4F9F-A884-0F732D21DC5E}" type="presParOf" srcId="{6FD32163-D1BD-4F39-B032-4AD0AA6ABE94}" destId="{D0AAE0B0-3E32-4C5A-A2B6-A2A29635A746}" srcOrd="0" destOrd="0" presId="urn:microsoft.com/office/officeart/2005/8/layout/orgChart1"/>
    <dgm:cxn modelId="{F7FCEEDE-A18E-4CEC-BBBD-A0479EBF40B6}" type="presParOf" srcId="{6FD32163-D1BD-4F39-B032-4AD0AA6ABE94}" destId="{6A1CB657-B79A-40C9-99D6-5C6C76A3A1B5}" srcOrd="1" destOrd="0" presId="urn:microsoft.com/office/officeart/2005/8/layout/orgChart1"/>
    <dgm:cxn modelId="{AC4E1C95-31A0-4FDB-AC1F-9AEE3DA4228E}" type="presParOf" srcId="{BCB641B4-552A-4276-B1AB-6E8DB666F26C}" destId="{CB42ED4B-96C7-4E7D-B0A4-6EB270B84349}" srcOrd="1" destOrd="0" presId="urn:microsoft.com/office/officeart/2005/8/layout/orgChart1"/>
    <dgm:cxn modelId="{A8F38378-93F8-4F9C-B115-F754889AFC42}" type="presParOf" srcId="{CB42ED4B-96C7-4E7D-B0A4-6EB270B84349}" destId="{C2C1870C-50A0-431D-A1FB-D0AC704D9C7C}" srcOrd="0" destOrd="0" presId="urn:microsoft.com/office/officeart/2005/8/layout/orgChart1"/>
    <dgm:cxn modelId="{410917BC-A48C-40C6-B06C-41565678B631}" type="presParOf" srcId="{CB42ED4B-96C7-4E7D-B0A4-6EB270B84349}" destId="{5A56D9B1-BC79-456D-BCD8-C2658E89ADD7}" srcOrd="1" destOrd="0" presId="urn:microsoft.com/office/officeart/2005/8/layout/orgChart1"/>
    <dgm:cxn modelId="{CD60A781-B193-4D83-A1BC-497F0949C4B0}" type="presParOf" srcId="{5A56D9B1-BC79-456D-BCD8-C2658E89ADD7}" destId="{36DA9983-7A6A-4A3F-A53B-3D202ACB26D1}" srcOrd="0" destOrd="0" presId="urn:microsoft.com/office/officeart/2005/8/layout/orgChart1"/>
    <dgm:cxn modelId="{06AE11CA-66C3-4ED9-A00B-6C3E063D2145}" type="presParOf" srcId="{36DA9983-7A6A-4A3F-A53B-3D202ACB26D1}" destId="{408BAD72-358B-4915-898E-011005F9F66F}" srcOrd="0" destOrd="0" presId="urn:microsoft.com/office/officeart/2005/8/layout/orgChart1"/>
    <dgm:cxn modelId="{A8116AE2-DB6E-4B16-B929-40DC3F1B8DC8}" type="presParOf" srcId="{36DA9983-7A6A-4A3F-A53B-3D202ACB26D1}" destId="{D07AEE85-A1F5-4D4E-8C35-2D63A48B2F05}" srcOrd="1" destOrd="0" presId="urn:microsoft.com/office/officeart/2005/8/layout/orgChart1"/>
    <dgm:cxn modelId="{65F74A6D-9548-43B9-ABD2-150535A13D02}" type="presParOf" srcId="{5A56D9B1-BC79-456D-BCD8-C2658E89ADD7}" destId="{29A6263C-7DF8-4B24-B96E-EE2368A603EF}" srcOrd="1" destOrd="0" presId="urn:microsoft.com/office/officeart/2005/8/layout/orgChart1"/>
    <dgm:cxn modelId="{55731CF1-34F4-4E6D-BA58-105750FC25C7}" type="presParOf" srcId="{5A56D9B1-BC79-456D-BCD8-C2658E89ADD7}" destId="{F7759C9B-5D93-43C4-8C03-AC47F53B606A}" srcOrd="2" destOrd="0" presId="urn:microsoft.com/office/officeart/2005/8/layout/orgChart1"/>
    <dgm:cxn modelId="{129DC9E1-3343-4993-9D05-82CBFA9969F3}" type="presParOf" srcId="{F7759C9B-5D93-43C4-8C03-AC47F53B606A}" destId="{608F2138-6852-4943-A920-D6B0D79B8C1D}" srcOrd="0" destOrd="0" presId="urn:microsoft.com/office/officeart/2005/8/layout/orgChart1"/>
    <dgm:cxn modelId="{56FB4908-718E-460F-BAAF-249BA2D602CC}" type="presParOf" srcId="{F7759C9B-5D93-43C4-8C03-AC47F53B606A}" destId="{2D6F4074-6A34-4719-8271-77A69627709A}" srcOrd="1" destOrd="0" presId="urn:microsoft.com/office/officeart/2005/8/layout/orgChart1"/>
    <dgm:cxn modelId="{28694754-9462-437B-A414-40C405CF4828}" type="presParOf" srcId="{2D6F4074-6A34-4719-8271-77A69627709A}" destId="{C0407B2B-4E17-41AA-8631-CC49635307A2}" srcOrd="0" destOrd="0" presId="urn:microsoft.com/office/officeart/2005/8/layout/orgChart1"/>
    <dgm:cxn modelId="{7F71F09A-6989-4E0D-9049-C116879A7088}" type="presParOf" srcId="{C0407B2B-4E17-41AA-8631-CC49635307A2}" destId="{6FA05C08-60AE-429D-BDE2-EB2170C6E8DD}" srcOrd="0" destOrd="0" presId="urn:microsoft.com/office/officeart/2005/8/layout/orgChart1"/>
    <dgm:cxn modelId="{34937F8C-CF71-45EE-B36B-12C4197ABEE6}" type="presParOf" srcId="{C0407B2B-4E17-41AA-8631-CC49635307A2}" destId="{04843636-2EC1-4373-93E4-1DA81B819E83}" srcOrd="1" destOrd="0" presId="urn:microsoft.com/office/officeart/2005/8/layout/orgChart1"/>
    <dgm:cxn modelId="{60A8090D-57E4-4D77-ABFD-A55E25B10E4D}" type="presParOf" srcId="{2D6F4074-6A34-4719-8271-77A69627709A}" destId="{8616AE32-60C1-4F0A-810A-898958CB2445}" srcOrd="1" destOrd="0" presId="urn:microsoft.com/office/officeart/2005/8/layout/orgChart1"/>
    <dgm:cxn modelId="{E047AE22-545A-4BDC-8352-DFB07941E70A}" type="presParOf" srcId="{8616AE32-60C1-4F0A-810A-898958CB2445}" destId="{810C9E67-BB79-47F9-84C5-B0B90AA64212}" srcOrd="0" destOrd="0" presId="urn:microsoft.com/office/officeart/2005/8/layout/orgChart1"/>
    <dgm:cxn modelId="{07CB5C54-571D-4597-9165-A19B36E27F7A}" type="presParOf" srcId="{8616AE32-60C1-4F0A-810A-898958CB2445}" destId="{D75ACB45-FC57-4A08-BC82-E02ED06BF533}" srcOrd="1" destOrd="0" presId="urn:microsoft.com/office/officeart/2005/8/layout/orgChart1"/>
    <dgm:cxn modelId="{B5A7FB86-186D-4B83-90B5-712D3F22DE1F}" type="presParOf" srcId="{D75ACB45-FC57-4A08-BC82-E02ED06BF533}" destId="{D941B0CD-AF3E-4B2D-8F8F-039F9FF91885}" srcOrd="0" destOrd="0" presId="urn:microsoft.com/office/officeart/2005/8/layout/orgChart1"/>
    <dgm:cxn modelId="{1B0AD56E-7E26-47CA-B5FF-C61481AC1F29}" type="presParOf" srcId="{D941B0CD-AF3E-4B2D-8F8F-039F9FF91885}" destId="{6735A174-F5E9-40D5-B31B-999D789B205F}" srcOrd="0" destOrd="0" presId="urn:microsoft.com/office/officeart/2005/8/layout/orgChart1"/>
    <dgm:cxn modelId="{803C062C-B2A8-4DCA-ACCE-B22E081B8039}" type="presParOf" srcId="{D941B0CD-AF3E-4B2D-8F8F-039F9FF91885}" destId="{853236A8-90BE-4939-8905-7540D782C70A}" srcOrd="1" destOrd="0" presId="urn:microsoft.com/office/officeart/2005/8/layout/orgChart1"/>
    <dgm:cxn modelId="{EFB0799E-89F6-492E-BE63-23E33113911A}" type="presParOf" srcId="{D75ACB45-FC57-4A08-BC82-E02ED06BF533}" destId="{7E97BAF1-6945-441C-A8AD-1FB41D9AAB9B}" srcOrd="1" destOrd="0" presId="urn:microsoft.com/office/officeart/2005/8/layout/orgChart1"/>
    <dgm:cxn modelId="{24C3201B-1C79-4B0C-81A4-7357C7E8DCAF}" type="presParOf" srcId="{7E97BAF1-6945-441C-A8AD-1FB41D9AAB9B}" destId="{8D028FC8-0F58-4AEA-A692-4C1E68620559}" srcOrd="0" destOrd="0" presId="urn:microsoft.com/office/officeart/2005/8/layout/orgChart1"/>
    <dgm:cxn modelId="{A47200B2-14E6-4AA2-85E4-57E8E48CCCC2}" type="presParOf" srcId="{7E97BAF1-6945-441C-A8AD-1FB41D9AAB9B}" destId="{82AD8FB4-6810-4069-9F88-42AF95BA15C7}" srcOrd="1" destOrd="0" presId="urn:microsoft.com/office/officeart/2005/8/layout/orgChart1"/>
    <dgm:cxn modelId="{F9C3464D-86DB-49ED-961F-63D63D26F02B}" type="presParOf" srcId="{82AD8FB4-6810-4069-9F88-42AF95BA15C7}" destId="{C4C74DE0-CF2E-464A-A6BB-B67E465B0818}" srcOrd="0" destOrd="0" presId="urn:microsoft.com/office/officeart/2005/8/layout/orgChart1"/>
    <dgm:cxn modelId="{F770723B-481D-4F88-8C3E-C59D9265111A}" type="presParOf" srcId="{C4C74DE0-CF2E-464A-A6BB-B67E465B0818}" destId="{6B9BA5EC-63CE-4553-B56D-2809DB12D8E0}" srcOrd="0" destOrd="0" presId="urn:microsoft.com/office/officeart/2005/8/layout/orgChart1"/>
    <dgm:cxn modelId="{2A9623C7-84B8-4048-8374-F23FEAD25982}" type="presParOf" srcId="{C4C74DE0-CF2E-464A-A6BB-B67E465B0818}" destId="{4E10570B-3FB9-43CE-A22D-831EED42E664}" srcOrd="1" destOrd="0" presId="urn:microsoft.com/office/officeart/2005/8/layout/orgChart1"/>
    <dgm:cxn modelId="{A3504B13-A965-46E4-A5F2-E4843D92B873}" type="presParOf" srcId="{82AD8FB4-6810-4069-9F88-42AF95BA15C7}" destId="{C0D3F642-1287-4349-B371-7A68E894808A}" srcOrd="1" destOrd="0" presId="urn:microsoft.com/office/officeart/2005/8/layout/orgChart1"/>
    <dgm:cxn modelId="{899A67CB-2FB0-4EA5-93B3-4F06B9E6BB27}" type="presParOf" srcId="{82AD8FB4-6810-4069-9F88-42AF95BA15C7}" destId="{AFCB63C9-F61D-4325-A2E9-D61DDBF33E2C}" srcOrd="2" destOrd="0" presId="urn:microsoft.com/office/officeart/2005/8/layout/orgChart1"/>
    <dgm:cxn modelId="{DFBF564A-35C1-4AB0-A4F4-7B696B6BD372}" type="presParOf" srcId="{D75ACB45-FC57-4A08-BC82-E02ED06BF533}" destId="{62708FCE-2F89-45FD-86D0-2354105AAD18}" srcOrd="2" destOrd="0" presId="urn:microsoft.com/office/officeart/2005/8/layout/orgChart1"/>
    <dgm:cxn modelId="{B4B5833F-8ACA-4D96-9986-95172BB7313E}" type="presParOf" srcId="{2D6F4074-6A34-4719-8271-77A69627709A}" destId="{970BB7EB-20DD-4211-A8CD-EA752006F08D}" srcOrd="2" destOrd="0" presId="urn:microsoft.com/office/officeart/2005/8/layout/orgChart1"/>
    <dgm:cxn modelId="{741873FE-48AE-45AC-98FE-1EDC61B9BAB3}" type="presParOf" srcId="{970BB7EB-20DD-4211-A8CD-EA752006F08D}" destId="{D6D34B6D-E1E8-4660-9B2A-D97D186660C9}" srcOrd="0" destOrd="0" presId="urn:microsoft.com/office/officeart/2005/8/layout/orgChart1"/>
    <dgm:cxn modelId="{F7E3378D-3DBA-456C-98B7-D47F62CBE92F}" type="presParOf" srcId="{970BB7EB-20DD-4211-A8CD-EA752006F08D}" destId="{611FA91A-6DBE-49CE-AB02-0E030D631C66}" srcOrd="1" destOrd="0" presId="urn:microsoft.com/office/officeart/2005/8/layout/orgChart1"/>
    <dgm:cxn modelId="{F0A205B4-3B06-424E-AE97-B74AE6BDD651}" type="presParOf" srcId="{611FA91A-6DBE-49CE-AB02-0E030D631C66}" destId="{1B4CA468-C1E6-4BC2-84A1-E17113B99AB0}" srcOrd="0" destOrd="0" presId="urn:microsoft.com/office/officeart/2005/8/layout/orgChart1"/>
    <dgm:cxn modelId="{2DD0228E-8F90-43B5-B7A3-7E32112F6495}" type="presParOf" srcId="{1B4CA468-C1E6-4BC2-84A1-E17113B99AB0}" destId="{AD7C9469-C357-46A0-BCDE-9BED8DF89A1F}" srcOrd="0" destOrd="0" presId="urn:microsoft.com/office/officeart/2005/8/layout/orgChart1"/>
    <dgm:cxn modelId="{EE842A41-A355-4CE5-9E1F-B77ECE382B10}" type="presParOf" srcId="{1B4CA468-C1E6-4BC2-84A1-E17113B99AB0}" destId="{4453574E-BF08-4C0D-B11D-00E5F1F30615}" srcOrd="1" destOrd="0" presId="urn:microsoft.com/office/officeart/2005/8/layout/orgChart1"/>
    <dgm:cxn modelId="{B9E089AA-AA01-4A71-8D50-3CF63308CD9B}" type="presParOf" srcId="{611FA91A-6DBE-49CE-AB02-0E030D631C66}" destId="{5265364E-05F0-4A02-9DF9-1FF010948BD4}" srcOrd="1" destOrd="0" presId="urn:microsoft.com/office/officeart/2005/8/layout/orgChart1"/>
    <dgm:cxn modelId="{ED23534B-AD5F-4956-8B96-1FC8C231E77E}" type="presParOf" srcId="{5265364E-05F0-4A02-9DF9-1FF010948BD4}" destId="{B051A047-5E59-4A84-BE05-8F8BF01527E2}" srcOrd="0" destOrd="0" presId="urn:microsoft.com/office/officeart/2005/8/layout/orgChart1"/>
    <dgm:cxn modelId="{7EF5657E-B930-4B6F-B601-2BB154A5FAF6}" type="presParOf" srcId="{5265364E-05F0-4A02-9DF9-1FF010948BD4}" destId="{8F281AC1-D7FD-48CD-BF62-FAB3BFE8FF8C}" srcOrd="1" destOrd="0" presId="urn:microsoft.com/office/officeart/2005/8/layout/orgChart1"/>
    <dgm:cxn modelId="{094B5C8C-5131-4803-B291-86AE9C56D9C3}" type="presParOf" srcId="{8F281AC1-D7FD-48CD-BF62-FAB3BFE8FF8C}" destId="{E59B0CA8-24B8-4447-AE08-170B3F1E263E}" srcOrd="0" destOrd="0" presId="urn:microsoft.com/office/officeart/2005/8/layout/orgChart1"/>
    <dgm:cxn modelId="{FA5FE3C2-42B8-4DBE-A8A8-91788182194C}" type="presParOf" srcId="{E59B0CA8-24B8-4447-AE08-170B3F1E263E}" destId="{AB2E3236-2B7A-44A0-8F81-8E2454451590}" srcOrd="0" destOrd="0" presId="urn:microsoft.com/office/officeart/2005/8/layout/orgChart1"/>
    <dgm:cxn modelId="{2FA14A13-5D9A-48D4-865C-B0DFB776106A}" type="presParOf" srcId="{E59B0CA8-24B8-4447-AE08-170B3F1E263E}" destId="{53CF0029-FB0B-4716-ACE9-C517ACB502F5}" srcOrd="1" destOrd="0" presId="urn:microsoft.com/office/officeart/2005/8/layout/orgChart1"/>
    <dgm:cxn modelId="{F99BB44E-E40A-496D-A46F-33234487DD44}" type="presParOf" srcId="{8F281AC1-D7FD-48CD-BF62-FAB3BFE8FF8C}" destId="{BACDAAC7-5A85-4DFB-8F84-1E8CD3340CCE}" srcOrd="1" destOrd="0" presId="urn:microsoft.com/office/officeart/2005/8/layout/orgChart1"/>
    <dgm:cxn modelId="{F8AA0F0E-5107-4754-8FFE-17B602D470D0}" type="presParOf" srcId="{BACDAAC7-5A85-4DFB-8F84-1E8CD3340CCE}" destId="{8DF9C10C-A274-4E97-8EC6-551EDF018F06}" srcOrd="0" destOrd="0" presId="urn:microsoft.com/office/officeart/2005/8/layout/orgChart1"/>
    <dgm:cxn modelId="{2D9D7363-7F5C-4A24-B0D9-85192B8BB28F}" type="presParOf" srcId="{BACDAAC7-5A85-4DFB-8F84-1E8CD3340CCE}" destId="{89A471B1-52A8-4455-BDE1-339804373660}" srcOrd="1" destOrd="0" presId="urn:microsoft.com/office/officeart/2005/8/layout/orgChart1"/>
    <dgm:cxn modelId="{D43F1135-76B3-416E-B940-6ACBD836556B}" type="presParOf" srcId="{89A471B1-52A8-4455-BDE1-339804373660}" destId="{9B9F34FA-4722-4ECD-B935-0FD76F993E33}" srcOrd="0" destOrd="0" presId="urn:microsoft.com/office/officeart/2005/8/layout/orgChart1"/>
    <dgm:cxn modelId="{F152CF86-0A43-4C1B-A4F1-F0FE87971439}" type="presParOf" srcId="{9B9F34FA-4722-4ECD-B935-0FD76F993E33}" destId="{5F033160-AA55-4071-BC3A-D471E8993337}" srcOrd="0" destOrd="0" presId="urn:microsoft.com/office/officeart/2005/8/layout/orgChart1"/>
    <dgm:cxn modelId="{5F6197E3-8304-43AD-9348-C7ED98F3D9FD}" type="presParOf" srcId="{9B9F34FA-4722-4ECD-B935-0FD76F993E33}" destId="{FD795AB0-1574-428E-9017-A8CCCD88B50A}" srcOrd="1" destOrd="0" presId="urn:microsoft.com/office/officeart/2005/8/layout/orgChart1"/>
    <dgm:cxn modelId="{7F99F681-6A47-461D-B18F-02689F35293F}" type="presParOf" srcId="{89A471B1-52A8-4455-BDE1-339804373660}" destId="{46E6FC49-661A-43E6-A42C-26D5B803739F}" srcOrd="1" destOrd="0" presId="urn:microsoft.com/office/officeart/2005/8/layout/orgChart1"/>
    <dgm:cxn modelId="{0E3CF837-1A2B-4954-96AC-E6A2CFD2362C}" type="presParOf" srcId="{89A471B1-52A8-4455-BDE1-339804373660}" destId="{C0281014-7D75-4AC2-9372-DA3875136A1C}" srcOrd="2" destOrd="0" presId="urn:microsoft.com/office/officeart/2005/8/layout/orgChart1"/>
    <dgm:cxn modelId="{27C95586-20ED-4CB2-B6E1-C9054B6A86B1}" type="presParOf" srcId="{8F281AC1-D7FD-48CD-BF62-FAB3BFE8FF8C}" destId="{C43CA9AD-07F5-4922-9237-BC01A6618041}" srcOrd="2" destOrd="0" presId="urn:microsoft.com/office/officeart/2005/8/layout/orgChart1"/>
    <dgm:cxn modelId="{42A5F534-7784-4228-BDBE-24821BE5E78C}" type="presParOf" srcId="{611FA91A-6DBE-49CE-AB02-0E030D631C66}" destId="{6BCC169A-87C9-418C-8AD6-72753FFC6D50}" srcOrd="2" destOrd="0" presId="urn:microsoft.com/office/officeart/2005/8/layout/orgChart1"/>
    <dgm:cxn modelId="{2A3C0D30-06CD-48E3-94CE-7D35F6B69A15}" type="presParOf" srcId="{970BB7EB-20DD-4211-A8CD-EA752006F08D}" destId="{7F1134DD-11C0-4FA6-A456-8D1C9D09FB51}" srcOrd="2" destOrd="0" presId="urn:microsoft.com/office/officeart/2005/8/layout/orgChart1"/>
    <dgm:cxn modelId="{A6ACFB0A-2AFE-4C0E-B6B2-17CCBF96F4BC}" type="presParOf" srcId="{970BB7EB-20DD-4211-A8CD-EA752006F08D}" destId="{97FBF75E-F04F-4775-B34A-45D51ADA0A76}" srcOrd="3" destOrd="0" presId="urn:microsoft.com/office/officeart/2005/8/layout/orgChart1"/>
    <dgm:cxn modelId="{FD4CFE1C-3143-4B7E-9D66-42BE1D4CD55A}" type="presParOf" srcId="{97FBF75E-F04F-4775-B34A-45D51ADA0A76}" destId="{CBA57F10-D96D-4854-98BC-4C98E61B6DBC}" srcOrd="0" destOrd="0" presId="urn:microsoft.com/office/officeart/2005/8/layout/orgChart1"/>
    <dgm:cxn modelId="{8B34A965-D838-4174-875B-F49A70A6CE80}" type="presParOf" srcId="{CBA57F10-D96D-4854-98BC-4C98E61B6DBC}" destId="{7B290995-8903-4E7F-85C9-B44E699A8810}" srcOrd="0" destOrd="0" presId="urn:microsoft.com/office/officeart/2005/8/layout/orgChart1"/>
    <dgm:cxn modelId="{FD86D9B9-62B6-41CE-95F9-65074FACE5B5}" type="presParOf" srcId="{CBA57F10-D96D-4854-98BC-4C98E61B6DBC}" destId="{5934BA66-2F4A-45D7-AB82-2702B0E54569}" srcOrd="1" destOrd="0" presId="urn:microsoft.com/office/officeart/2005/8/layout/orgChart1"/>
    <dgm:cxn modelId="{3EBD2B72-04F7-4073-B377-30C18711C328}" type="presParOf" srcId="{97FBF75E-F04F-4775-B34A-45D51ADA0A76}" destId="{A3838486-9B44-4039-B935-F8FD3A72CF65}" srcOrd="1" destOrd="0" presId="urn:microsoft.com/office/officeart/2005/8/layout/orgChart1"/>
    <dgm:cxn modelId="{0E6098BB-3022-4C52-A49F-DBB60F1E1B18}" type="presParOf" srcId="{A3838486-9B44-4039-B935-F8FD3A72CF65}" destId="{79B7A8FA-BE9F-4FC5-8918-877A6009B4F6}" srcOrd="0" destOrd="0" presId="urn:microsoft.com/office/officeart/2005/8/layout/orgChart1"/>
    <dgm:cxn modelId="{067D6DB7-353F-4145-B021-5AB361A05467}" type="presParOf" srcId="{A3838486-9B44-4039-B935-F8FD3A72CF65}" destId="{59C9A815-ADDA-4ECC-A8CE-A5DBC34FD65C}" srcOrd="1" destOrd="0" presId="urn:microsoft.com/office/officeart/2005/8/layout/orgChart1"/>
    <dgm:cxn modelId="{32B1389F-6E29-471D-9471-EB593E6F9393}" type="presParOf" srcId="{59C9A815-ADDA-4ECC-A8CE-A5DBC34FD65C}" destId="{5098535A-A698-4639-89C9-8EFEDB217040}" srcOrd="0" destOrd="0" presId="urn:microsoft.com/office/officeart/2005/8/layout/orgChart1"/>
    <dgm:cxn modelId="{36C6B218-4DDE-4044-8820-0954DB2D4EBE}" type="presParOf" srcId="{5098535A-A698-4639-89C9-8EFEDB217040}" destId="{5F5F91A1-79EC-4577-9195-2EEB33324D7C}" srcOrd="0" destOrd="0" presId="urn:microsoft.com/office/officeart/2005/8/layout/orgChart1"/>
    <dgm:cxn modelId="{1BAE600B-2A28-48E6-B04B-FFEF6E9B72AF}" type="presParOf" srcId="{5098535A-A698-4639-89C9-8EFEDB217040}" destId="{4C8FF956-FD0A-44EE-A5CA-E81B85D73450}" srcOrd="1" destOrd="0" presId="urn:microsoft.com/office/officeart/2005/8/layout/orgChart1"/>
    <dgm:cxn modelId="{C14F2C1D-E77C-474F-9F27-C23A36486DC0}" type="presParOf" srcId="{59C9A815-ADDA-4ECC-A8CE-A5DBC34FD65C}" destId="{BF007DCE-1EF0-4874-A2B5-0255F568FCB7}" srcOrd="1" destOrd="0" presId="urn:microsoft.com/office/officeart/2005/8/layout/orgChart1"/>
    <dgm:cxn modelId="{C901F471-DAE8-4F5E-9F54-48E347039CB5}" type="presParOf" srcId="{59C9A815-ADDA-4ECC-A8CE-A5DBC34FD65C}" destId="{16475B65-D230-4A87-98CA-AFB3A7CE49BC}" srcOrd="2" destOrd="0" presId="urn:microsoft.com/office/officeart/2005/8/layout/orgChart1"/>
    <dgm:cxn modelId="{37196B66-4AA5-4C30-B648-26E01A744DCF}" type="presParOf" srcId="{97FBF75E-F04F-4775-B34A-45D51ADA0A76}" destId="{C59BFD8A-AB60-4C8D-ACC5-D10127FE5615}" srcOrd="2" destOrd="0" presId="urn:microsoft.com/office/officeart/2005/8/layout/orgChart1"/>
    <dgm:cxn modelId="{1D5F90FE-ACE3-47E5-95E6-64B9773E7D1F}" type="presParOf" srcId="{CB42ED4B-96C7-4E7D-B0A4-6EB270B84349}" destId="{BDC0AFBB-44B1-4513-82C1-3A304AE045E6}" srcOrd="2" destOrd="0" presId="urn:microsoft.com/office/officeart/2005/8/layout/orgChart1"/>
    <dgm:cxn modelId="{7E22927F-6848-4AD8-9302-5B68F33A70C9}" type="presParOf" srcId="{CB42ED4B-96C7-4E7D-B0A4-6EB270B84349}" destId="{8ECC1843-ACC9-4CE2-A2CD-D00BAB56117C}" srcOrd="3" destOrd="0" presId="urn:microsoft.com/office/officeart/2005/8/layout/orgChart1"/>
    <dgm:cxn modelId="{D7420C84-871B-445C-80A1-EBF181F66E73}" type="presParOf" srcId="{8ECC1843-ACC9-4CE2-A2CD-D00BAB56117C}" destId="{B66A36C7-8068-498A-B2F9-A575FDF8FEE1}" srcOrd="0" destOrd="0" presId="urn:microsoft.com/office/officeart/2005/8/layout/orgChart1"/>
    <dgm:cxn modelId="{440EFAB7-BB4D-4C56-BBBB-90FF3ED2FE00}" type="presParOf" srcId="{B66A36C7-8068-498A-B2F9-A575FDF8FEE1}" destId="{5BAB7135-C92F-497B-9318-5936504279DC}" srcOrd="0" destOrd="0" presId="urn:microsoft.com/office/officeart/2005/8/layout/orgChart1"/>
    <dgm:cxn modelId="{6528B465-74A9-41AA-94A4-EC8BE495FC5D}" type="presParOf" srcId="{B66A36C7-8068-498A-B2F9-A575FDF8FEE1}" destId="{ABD9FFFA-A973-456B-91A7-B6F68F02F134}" srcOrd="1" destOrd="0" presId="urn:microsoft.com/office/officeart/2005/8/layout/orgChart1"/>
    <dgm:cxn modelId="{56AF1799-5CA2-42CC-9D2A-C9FC3835610A}" type="presParOf" srcId="{8ECC1843-ACC9-4CE2-A2CD-D00BAB56117C}" destId="{C12E798D-5A84-43D0-9800-DCAF1969187A}" srcOrd="1" destOrd="0" presId="urn:microsoft.com/office/officeart/2005/8/layout/orgChart1"/>
    <dgm:cxn modelId="{896352A7-4CE5-4D4F-B61B-3C10E392C54D}" type="presParOf" srcId="{8ECC1843-ACC9-4CE2-A2CD-D00BAB56117C}" destId="{76E62D34-C9C2-491C-813A-D13913DAAD48}" srcOrd="2" destOrd="0" presId="urn:microsoft.com/office/officeart/2005/8/layout/orgChart1"/>
    <dgm:cxn modelId="{66A2E639-6A17-424D-B0BC-C9544E7229AC}" type="presParOf" srcId="{76E62D34-C9C2-491C-813A-D13913DAAD48}" destId="{E8605352-1C47-4E5F-BC48-0D6CB42D4DD6}" srcOrd="0" destOrd="0" presId="urn:microsoft.com/office/officeart/2005/8/layout/orgChart1"/>
    <dgm:cxn modelId="{B95C3561-5172-40F4-9DE4-F473054AA2CC}" type="presParOf" srcId="{76E62D34-C9C2-491C-813A-D13913DAAD48}" destId="{544A08BC-6AE5-4E71-9E83-9459CE7336BA}" srcOrd="1" destOrd="0" presId="urn:microsoft.com/office/officeart/2005/8/layout/orgChart1"/>
    <dgm:cxn modelId="{0460727F-DCA8-4784-9621-720DB7E4B220}" type="presParOf" srcId="{544A08BC-6AE5-4E71-9E83-9459CE7336BA}" destId="{C3932CDC-9952-4EA0-BE15-A8D6653641CB}" srcOrd="0" destOrd="0" presId="urn:microsoft.com/office/officeart/2005/8/layout/orgChart1"/>
    <dgm:cxn modelId="{4992FA77-9569-49C3-8666-C6EEBB94FE9A}" type="presParOf" srcId="{C3932CDC-9952-4EA0-BE15-A8D6653641CB}" destId="{B04677CC-D5B6-4F2A-A35E-C3DE951F8BD7}" srcOrd="0" destOrd="0" presId="urn:microsoft.com/office/officeart/2005/8/layout/orgChart1"/>
    <dgm:cxn modelId="{A268D8C6-3CB9-43FA-AE0C-4178556D0D2C}" type="presParOf" srcId="{C3932CDC-9952-4EA0-BE15-A8D6653641CB}" destId="{A681C4D6-78F9-4A36-BFF2-6E987EA7D446}" srcOrd="1" destOrd="0" presId="urn:microsoft.com/office/officeart/2005/8/layout/orgChart1"/>
    <dgm:cxn modelId="{6F0860A5-79DA-4686-A032-7409DADB049A}" type="presParOf" srcId="{544A08BC-6AE5-4E71-9E83-9459CE7336BA}" destId="{46658924-7432-4488-9291-1F1049F45537}" srcOrd="1" destOrd="0" presId="urn:microsoft.com/office/officeart/2005/8/layout/orgChart1"/>
    <dgm:cxn modelId="{EEC23D0A-E722-44E5-BC1F-DC16FFF8039C}" type="presParOf" srcId="{46658924-7432-4488-9291-1F1049F45537}" destId="{51D96584-1ABA-4385-A08F-CAA91FFD418E}" srcOrd="0" destOrd="0" presId="urn:microsoft.com/office/officeart/2005/8/layout/orgChart1"/>
    <dgm:cxn modelId="{0BC23AF4-AC3E-4D7F-AB21-4DED7907C4A6}" type="presParOf" srcId="{46658924-7432-4488-9291-1F1049F45537}" destId="{9FCD331E-D14D-4DEA-93A9-DAB0C95C303A}" srcOrd="1" destOrd="0" presId="urn:microsoft.com/office/officeart/2005/8/layout/orgChart1"/>
    <dgm:cxn modelId="{C9173B45-2351-4950-9508-101AC9B5C68D}" type="presParOf" srcId="{9FCD331E-D14D-4DEA-93A9-DAB0C95C303A}" destId="{DAAB215F-B175-4D94-8754-230FE71ED206}" srcOrd="0" destOrd="0" presId="urn:microsoft.com/office/officeart/2005/8/layout/orgChart1"/>
    <dgm:cxn modelId="{142D3993-E87B-4A20-8F1F-BF7F24A93EFB}" type="presParOf" srcId="{DAAB215F-B175-4D94-8754-230FE71ED206}" destId="{3E71A979-4CC5-4018-B33A-E5A6DB7D7429}" srcOrd="0" destOrd="0" presId="urn:microsoft.com/office/officeart/2005/8/layout/orgChart1"/>
    <dgm:cxn modelId="{06396121-6C5A-4571-8254-7DC03CB09007}" type="presParOf" srcId="{DAAB215F-B175-4D94-8754-230FE71ED206}" destId="{9B1073D6-D80A-490A-B661-7C0B7A224A46}" srcOrd="1" destOrd="0" presId="urn:microsoft.com/office/officeart/2005/8/layout/orgChart1"/>
    <dgm:cxn modelId="{17B55C37-3FD2-4597-B03F-0D1AAECCB3F6}" type="presParOf" srcId="{9FCD331E-D14D-4DEA-93A9-DAB0C95C303A}" destId="{8CAE3F9E-C3A6-4D37-ADE1-32E43A954212}" srcOrd="1" destOrd="0" presId="urn:microsoft.com/office/officeart/2005/8/layout/orgChart1"/>
    <dgm:cxn modelId="{B6F2EFA6-43E7-48AD-A160-17219D7E05F2}" type="presParOf" srcId="{9FCD331E-D14D-4DEA-93A9-DAB0C95C303A}" destId="{6964C318-E0D2-4477-9A40-87F8CE54145C}" srcOrd="2" destOrd="0" presId="urn:microsoft.com/office/officeart/2005/8/layout/orgChart1"/>
    <dgm:cxn modelId="{95ABBC31-576B-4D62-A435-81DC49ADD092}" type="presParOf" srcId="{6964C318-E0D2-4477-9A40-87F8CE54145C}" destId="{F8A4BB4C-6760-4081-BD7B-F69B4FE7C3EC}" srcOrd="0" destOrd="0" presId="urn:microsoft.com/office/officeart/2005/8/layout/orgChart1"/>
    <dgm:cxn modelId="{3EE54339-89D9-4CEC-8A28-998B0588443C}" type="presParOf" srcId="{6964C318-E0D2-4477-9A40-87F8CE54145C}" destId="{88DE2254-A199-44AD-B239-F53F5B7328B0}" srcOrd="1" destOrd="0" presId="urn:microsoft.com/office/officeart/2005/8/layout/orgChart1"/>
    <dgm:cxn modelId="{078A8CDC-A967-4FA1-81BF-11BBBCA9EBE9}" type="presParOf" srcId="{88DE2254-A199-44AD-B239-F53F5B7328B0}" destId="{E4DEB5F6-ACED-4EFC-B826-6E8E1D34868A}" srcOrd="0" destOrd="0" presId="urn:microsoft.com/office/officeart/2005/8/layout/orgChart1"/>
    <dgm:cxn modelId="{5929DA69-54B1-4B65-B360-83C509A9182E}" type="presParOf" srcId="{E4DEB5F6-ACED-4EFC-B826-6E8E1D34868A}" destId="{56052AA9-720B-45CB-A117-7261D5FE9D92}" srcOrd="0" destOrd="0" presId="urn:microsoft.com/office/officeart/2005/8/layout/orgChart1"/>
    <dgm:cxn modelId="{B8815DE7-4879-47FC-8D00-9E0CFB080C9A}" type="presParOf" srcId="{E4DEB5F6-ACED-4EFC-B826-6E8E1D34868A}" destId="{A88F6027-A1C8-432F-A799-53706F5FB50E}" srcOrd="1" destOrd="0" presId="urn:microsoft.com/office/officeart/2005/8/layout/orgChart1"/>
    <dgm:cxn modelId="{7CEDECDE-39FD-44A3-A8B9-B8FA32427B35}" type="presParOf" srcId="{88DE2254-A199-44AD-B239-F53F5B7328B0}" destId="{0B68D309-51E5-4576-8F3E-246A26BECE1E}" srcOrd="1" destOrd="0" presId="urn:microsoft.com/office/officeart/2005/8/layout/orgChart1"/>
    <dgm:cxn modelId="{D59C5666-5856-4703-9B7E-EE031191B563}" type="presParOf" srcId="{0B68D309-51E5-4576-8F3E-246A26BECE1E}" destId="{5F4FC77C-B567-4463-8327-4312D8F0856F}" srcOrd="0" destOrd="0" presId="urn:microsoft.com/office/officeart/2005/8/layout/orgChart1"/>
    <dgm:cxn modelId="{9515BEE9-852E-407E-AB3A-4BE740B49DF3}" type="presParOf" srcId="{0B68D309-51E5-4576-8F3E-246A26BECE1E}" destId="{42C0C60D-850D-4302-A41D-A61FF1532925}" srcOrd="1" destOrd="0" presId="urn:microsoft.com/office/officeart/2005/8/layout/orgChart1"/>
    <dgm:cxn modelId="{7D16980A-EB37-4AF0-A651-65E79BE9C990}" type="presParOf" srcId="{42C0C60D-850D-4302-A41D-A61FF1532925}" destId="{E5D15A5C-A9AC-4F5F-9552-5A069EA281F0}" srcOrd="0" destOrd="0" presId="urn:microsoft.com/office/officeart/2005/8/layout/orgChart1"/>
    <dgm:cxn modelId="{DF0BD157-89CC-4F6B-B54B-4FC02F0554B4}" type="presParOf" srcId="{E5D15A5C-A9AC-4F5F-9552-5A069EA281F0}" destId="{DE64CC14-4B9B-47C7-BED8-9FA5B423EFC9}" srcOrd="0" destOrd="0" presId="urn:microsoft.com/office/officeart/2005/8/layout/orgChart1"/>
    <dgm:cxn modelId="{67783678-52F6-4DA5-8A8D-7CB13730FCDB}" type="presParOf" srcId="{E5D15A5C-A9AC-4F5F-9552-5A069EA281F0}" destId="{87E1D75F-3325-4CEC-9176-6CA1AE6FB8DD}" srcOrd="1" destOrd="0" presId="urn:microsoft.com/office/officeart/2005/8/layout/orgChart1"/>
    <dgm:cxn modelId="{B5D599F8-53D9-4EC6-8E67-BEF20AA1E89D}" type="presParOf" srcId="{42C0C60D-850D-4302-A41D-A61FF1532925}" destId="{381BC5CE-B6E1-4F10-BE0E-10822BFBE257}" srcOrd="1" destOrd="0" presId="urn:microsoft.com/office/officeart/2005/8/layout/orgChart1"/>
    <dgm:cxn modelId="{8FD6963A-B955-47FE-8FEC-27452035FDC1}" type="presParOf" srcId="{42C0C60D-850D-4302-A41D-A61FF1532925}" destId="{9B7A150C-3173-495D-AA15-BE102A5AE8FF}" srcOrd="2" destOrd="0" presId="urn:microsoft.com/office/officeart/2005/8/layout/orgChart1"/>
    <dgm:cxn modelId="{3E67BF5B-9DB9-4C95-93D9-B4F439334D79}" type="presParOf" srcId="{9B7A150C-3173-495D-AA15-BE102A5AE8FF}" destId="{9BE5FC70-48FA-42D1-A4AD-85B8172B5093}" srcOrd="0" destOrd="0" presId="urn:microsoft.com/office/officeart/2005/8/layout/orgChart1"/>
    <dgm:cxn modelId="{17697E83-7417-40CF-AD0A-ADCBE643D156}" type="presParOf" srcId="{9B7A150C-3173-495D-AA15-BE102A5AE8FF}" destId="{A45E43E3-8573-4A14-B336-5612364EFD63}" srcOrd="1" destOrd="0" presId="urn:microsoft.com/office/officeart/2005/8/layout/orgChart1"/>
    <dgm:cxn modelId="{1315C597-B1CB-4A47-A108-55E0D1F9B3B8}" type="presParOf" srcId="{A45E43E3-8573-4A14-B336-5612364EFD63}" destId="{D17C109F-5FE6-4372-91FB-B37EAF3C0A2F}" srcOrd="0" destOrd="0" presId="urn:microsoft.com/office/officeart/2005/8/layout/orgChart1"/>
    <dgm:cxn modelId="{6A10E4F2-0E03-49DC-B98C-44552C48C243}" type="presParOf" srcId="{D17C109F-5FE6-4372-91FB-B37EAF3C0A2F}" destId="{B1E44660-06A1-445B-9045-A6B55886E16A}" srcOrd="0" destOrd="0" presId="urn:microsoft.com/office/officeart/2005/8/layout/orgChart1"/>
    <dgm:cxn modelId="{2DFAA182-E470-4FFB-8BA4-47243007CADC}" type="presParOf" srcId="{D17C109F-5FE6-4372-91FB-B37EAF3C0A2F}" destId="{B7223DF5-1AAC-4DE1-B0D8-C02E68437FCD}" srcOrd="1" destOrd="0" presId="urn:microsoft.com/office/officeart/2005/8/layout/orgChart1"/>
    <dgm:cxn modelId="{EBB9664C-10FB-47BF-B13E-58C9F03B804D}" type="presParOf" srcId="{A45E43E3-8573-4A14-B336-5612364EFD63}" destId="{8DE679F7-ED37-45E4-B156-0DC3AF0B97FF}" srcOrd="1" destOrd="0" presId="urn:microsoft.com/office/officeart/2005/8/layout/orgChart1"/>
    <dgm:cxn modelId="{2E5281EE-41E1-456E-9124-696D68863498}" type="presParOf" srcId="{A45E43E3-8573-4A14-B336-5612364EFD63}" destId="{70851298-89A3-40E4-8EE6-D913A2E89EA5}" srcOrd="2" destOrd="0" presId="urn:microsoft.com/office/officeart/2005/8/layout/orgChart1"/>
    <dgm:cxn modelId="{ADD7DEED-930E-4666-8158-E8CFC64D8C2A}" type="presParOf" srcId="{0B68D309-51E5-4576-8F3E-246A26BECE1E}" destId="{CD17D22D-39C7-422B-9E85-0E38FDDD6789}" srcOrd="2" destOrd="0" presId="urn:microsoft.com/office/officeart/2005/8/layout/orgChart1"/>
    <dgm:cxn modelId="{1E2206D6-529E-4EE0-88C8-E1DCBB2E8C4F}" type="presParOf" srcId="{0B68D309-51E5-4576-8F3E-246A26BECE1E}" destId="{256AD7B3-76AE-40A6-B5C2-DA5EC6309DEB}" srcOrd="3" destOrd="0" presId="urn:microsoft.com/office/officeart/2005/8/layout/orgChart1"/>
    <dgm:cxn modelId="{D29242AA-EDA6-4A34-BA41-B88FBE5A1731}" type="presParOf" srcId="{256AD7B3-76AE-40A6-B5C2-DA5EC6309DEB}" destId="{8C853CDB-DECC-46A9-B915-95BB094F46AB}" srcOrd="0" destOrd="0" presId="urn:microsoft.com/office/officeart/2005/8/layout/orgChart1"/>
    <dgm:cxn modelId="{C112BB37-942A-4E49-B389-A657095568F1}" type="presParOf" srcId="{8C853CDB-DECC-46A9-B915-95BB094F46AB}" destId="{536EA295-116F-40BA-8EEE-19FC7C5A2694}" srcOrd="0" destOrd="0" presId="urn:microsoft.com/office/officeart/2005/8/layout/orgChart1"/>
    <dgm:cxn modelId="{1EEF0001-4092-436B-84E5-C413FE270809}" type="presParOf" srcId="{8C853CDB-DECC-46A9-B915-95BB094F46AB}" destId="{516B32B9-FB92-41E3-A6C0-57EE8CCE374E}" srcOrd="1" destOrd="0" presId="urn:microsoft.com/office/officeart/2005/8/layout/orgChart1"/>
    <dgm:cxn modelId="{17FA08A5-0960-43EB-B4DE-62DFD97CF400}" type="presParOf" srcId="{256AD7B3-76AE-40A6-B5C2-DA5EC6309DEB}" destId="{56555829-B5D9-4D90-9C96-9C5DFD15A5F6}" srcOrd="1" destOrd="0" presId="urn:microsoft.com/office/officeart/2005/8/layout/orgChart1"/>
    <dgm:cxn modelId="{61E88887-0615-416C-8067-6A0ACB846F30}" type="presParOf" srcId="{256AD7B3-76AE-40A6-B5C2-DA5EC6309DEB}" destId="{05FDA137-77E8-4D46-AD2D-79A1ABB4A14C}" srcOrd="2" destOrd="0" presId="urn:microsoft.com/office/officeart/2005/8/layout/orgChart1"/>
    <dgm:cxn modelId="{7E3DDD76-3B30-4C00-B090-E86565610897}" type="presParOf" srcId="{05FDA137-77E8-4D46-AD2D-79A1ABB4A14C}" destId="{AAE7583F-F9A2-46FB-95D4-D985796D29C2}" srcOrd="0" destOrd="0" presId="urn:microsoft.com/office/officeart/2005/8/layout/orgChart1"/>
    <dgm:cxn modelId="{AB4F8B71-68D2-4E21-920C-30D1D85D57BC}" type="presParOf" srcId="{05FDA137-77E8-4D46-AD2D-79A1ABB4A14C}" destId="{EADB5915-23C6-4C2A-807E-833254A9ACCB}" srcOrd="1" destOrd="0" presId="urn:microsoft.com/office/officeart/2005/8/layout/orgChart1"/>
    <dgm:cxn modelId="{9BFF4670-8FCE-4FD7-87DB-AD252E025623}" type="presParOf" srcId="{EADB5915-23C6-4C2A-807E-833254A9ACCB}" destId="{628F4285-1322-421E-8CC0-D41536A6F4D8}" srcOrd="0" destOrd="0" presId="urn:microsoft.com/office/officeart/2005/8/layout/orgChart1"/>
    <dgm:cxn modelId="{AF2E98D6-6286-46AB-86ED-EECDBAFEEC12}" type="presParOf" srcId="{628F4285-1322-421E-8CC0-D41536A6F4D8}" destId="{08FAF246-DFA7-45A0-9C3A-5FEFB2A53294}" srcOrd="0" destOrd="0" presId="urn:microsoft.com/office/officeart/2005/8/layout/orgChart1"/>
    <dgm:cxn modelId="{5012BF9A-ABA6-489E-8E49-D1B53E441F33}" type="presParOf" srcId="{628F4285-1322-421E-8CC0-D41536A6F4D8}" destId="{2FFA4A89-79B2-49D4-82CD-ED722ACFECA2}" srcOrd="1" destOrd="0" presId="urn:microsoft.com/office/officeart/2005/8/layout/orgChart1"/>
    <dgm:cxn modelId="{B0541AE6-3FE3-4E97-B540-911C4B6A392A}" type="presParOf" srcId="{EADB5915-23C6-4C2A-807E-833254A9ACCB}" destId="{EA3C1A8D-2E9C-4EE8-9D0C-1DF85C74FA6B}" srcOrd="1" destOrd="0" presId="urn:microsoft.com/office/officeart/2005/8/layout/orgChart1"/>
    <dgm:cxn modelId="{1B97E93C-8E53-4938-9A5E-C3B541219B08}" type="presParOf" srcId="{EADB5915-23C6-4C2A-807E-833254A9ACCB}" destId="{C2A9A57C-9BDE-4691-A288-5892DC78662F}" srcOrd="2" destOrd="0" presId="urn:microsoft.com/office/officeart/2005/8/layout/orgChart1"/>
    <dgm:cxn modelId="{D39EF841-301F-4141-8205-8B0206E4CB89}" type="presParOf" srcId="{88DE2254-A199-44AD-B239-F53F5B7328B0}" destId="{46D778CA-4DDE-4E6E-B1A5-C9C34B41B184}" srcOrd="2" destOrd="0" presId="urn:microsoft.com/office/officeart/2005/8/layout/orgChart1"/>
    <dgm:cxn modelId="{E4242979-8214-4820-AB0C-A81133B46ADC}" type="presParOf" srcId="{46658924-7432-4488-9291-1F1049F45537}" destId="{AC4F588A-9F74-4A27-8394-D9AA21977BE1}" srcOrd="2" destOrd="0" presId="urn:microsoft.com/office/officeart/2005/8/layout/orgChart1"/>
    <dgm:cxn modelId="{8CEE6B13-4504-44B7-A5E1-C4DF3D4ACDB5}" type="presParOf" srcId="{46658924-7432-4488-9291-1F1049F45537}" destId="{01C826F2-02BF-4E2F-AF1B-EEF630DC98B0}" srcOrd="3" destOrd="0" presId="urn:microsoft.com/office/officeart/2005/8/layout/orgChart1"/>
    <dgm:cxn modelId="{6DA00522-0A23-402E-B773-EEB1B4A1A57D}" type="presParOf" srcId="{01C826F2-02BF-4E2F-AF1B-EEF630DC98B0}" destId="{E84E0862-E656-4E04-ACC9-86F6FAB8734F}" srcOrd="0" destOrd="0" presId="urn:microsoft.com/office/officeart/2005/8/layout/orgChart1"/>
    <dgm:cxn modelId="{585D03A9-4732-4284-A588-8CB4C4909EAA}" type="presParOf" srcId="{E84E0862-E656-4E04-ACC9-86F6FAB8734F}" destId="{09E1D54E-7387-4032-8321-C30D15425147}" srcOrd="0" destOrd="0" presId="urn:microsoft.com/office/officeart/2005/8/layout/orgChart1"/>
    <dgm:cxn modelId="{2FA4394F-4A3D-47D1-9E46-45800896B667}" type="presParOf" srcId="{E84E0862-E656-4E04-ACC9-86F6FAB8734F}" destId="{45267A69-91FB-45CC-BA1E-F9D55F3F1CCE}" srcOrd="1" destOrd="0" presId="urn:microsoft.com/office/officeart/2005/8/layout/orgChart1"/>
    <dgm:cxn modelId="{593D1DCE-B7F6-4A32-9F1C-997A9EAB051D}" type="presParOf" srcId="{01C826F2-02BF-4E2F-AF1B-EEF630DC98B0}" destId="{7091B8AD-2837-42A0-865C-2AE82DB57600}" srcOrd="1" destOrd="0" presId="urn:microsoft.com/office/officeart/2005/8/layout/orgChart1"/>
    <dgm:cxn modelId="{7052083E-4C4E-48C6-A40D-6FF14CA0C348}" type="presParOf" srcId="{01C826F2-02BF-4E2F-AF1B-EEF630DC98B0}" destId="{CE98C13E-27FB-45D7-A622-1A44898CAF14}" srcOrd="2" destOrd="0" presId="urn:microsoft.com/office/officeart/2005/8/layout/orgChart1"/>
    <dgm:cxn modelId="{F94E8F0B-8626-4569-8E8E-2373E1555E9B}" type="presParOf" srcId="{CE98C13E-27FB-45D7-A622-1A44898CAF14}" destId="{23AD960D-39BA-426B-A884-F28AEDCA03C3}" srcOrd="0" destOrd="0" presId="urn:microsoft.com/office/officeart/2005/8/layout/orgChart1"/>
    <dgm:cxn modelId="{0294AEE6-C8E2-4641-87B4-F5FDC3CF5321}" type="presParOf" srcId="{CE98C13E-27FB-45D7-A622-1A44898CAF14}" destId="{A9ABA1E4-4020-4992-9DDB-D5FBEF9FEC9B}" srcOrd="1" destOrd="0" presId="urn:microsoft.com/office/officeart/2005/8/layout/orgChart1"/>
    <dgm:cxn modelId="{B597942A-EAAC-4D8F-BDC8-BE3C0EF9E420}" type="presParOf" srcId="{A9ABA1E4-4020-4992-9DDB-D5FBEF9FEC9B}" destId="{AB10A16B-8700-4D0C-BE8C-7AC293AF1E8F}" srcOrd="0" destOrd="0" presId="urn:microsoft.com/office/officeart/2005/8/layout/orgChart1"/>
    <dgm:cxn modelId="{00E659D3-9525-4AEE-B174-C7086DC0F9D3}" type="presParOf" srcId="{AB10A16B-8700-4D0C-BE8C-7AC293AF1E8F}" destId="{8264A80D-A5A4-4C1F-A28E-DFEF77E3F6A6}" srcOrd="0" destOrd="0" presId="urn:microsoft.com/office/officeart/2005/8/layout/orgChart1"/>
    <dgm:cxn modelId="{6273F69B-3858-42AE-B625-4F1685C6EDC2}" type="presParOf" srcId="{AB10A16B-8700-4D0C-BE8C-7AC293AF1E8F}" destId="{6B4BD56F-EADC-4CF9-B065-10852C418064}" srcOrd="1" destOrd="0" presId="urn:microsoft.com/office/officeart/2005/8/layout/orgChart1"/>
    <dgm:cxn modelId="{3BF6AD98-387A-4C62-B4CF-038E0226270D}" type="presParOf" srcId="{A9ABA1E4-4020-4992-9DDB-D5FBEF9FEC9B}" destId="{803933C4-0F17-496C-BF1D-E2F8A532A54A}" srcOrd="1" destOrd="0" presId="urn:microsoft.com/office/officeart/2005/8/layout/orgChart1"/>
    <dgm:cxn modelId="{27104902-EE6B-4296-B0DD-E45F6AD2E839}" type="presParOf" srcId="{A9ABA1E4-4020-4992-9DDB-D5FBEF9FEC9B}" destId="{2B76A077-0282-4850-9316-6B89E667370D}" srcOrd="2" destOrd="0" presId="urn:microsoft.com/office/officeart/2005/8/layout/orgChart1"/>
    <dgm:cxn modelId="{C29A18F9-27E1-4080-A843-2A702CC51495}" type="presParOf" srcId="{544A08BC-6AE5-4E71-9E83-9459CE7336BA}" destId="{640DEFAB-1465-4FA8-99FE-BC212ABDBD64}" srcOrd="2" destOrd="0" presId="urn:microsoft.com/office/officeart/2005/8/layout/orgChart1"/>
    <dgm:cxn modelId="{80489891-2E99-40D6-AD9C-87D9DC964308}" type="presParOf" srcId="{BCB641B4-552A-4276-B1AB-6E8DB666F26C}" destId="{6006FB33-9ECB-4892-85CE-617C29F2B3B9}" srcOrd="2" destOrd="0" presId="urn:microsoft.com/office/officeart/2005/8/layout/orgChart1"/>
    <dgm:cxn modelId="{074C891C-A042-4F84-86C7-B23DE1320998}" type="presParOf" srcId="{A2A74647-9EDB-45B7-A56C-FD38850157E1}" destId="{319F4CF9-B4C1-4F88-9F4F-A37A1B191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2F2CBF-EB51-43EB-9D63-25DE5EFB7F8B}">
      <dgm:prSet phldrT="[Text]" custT="1"/>
      <dgm:spPr>
        <a:xfrm>
          <a:off x="679660" y="724589"/>
          <a:ext cx="2953431" cy="13220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algn="r" rtl="1"/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algn="r" rtl="1"/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algn="r" rtl="1"/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algn="r" rtl="1"/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algn="r" rtl="1"/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algn="r" rtl="1"/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586179A9-4BAA-4695-99F0-608366387C14}" type="parTrans" cxnId="{4673CA74-ED74-4BFC-8664-3CD6235AA169}">
      <dgm:prSet/>
      <dgm:spPr>
        <a:xfrm>
          <a:off x="2110655" y="627986"/>
          <a:ext cx="91440" cy="9660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4E3031F5-7B32-467F-AADB-03FD841235B5}" type="sibTrans" cxnId="{4673CA74-ED74-4BFC-8664-3CD6235AA169}">
      <dgm:prSet/>
      <dgm:spPr/>
      <dgm:t>
        <a:bodyPr/>
        <a:lstStyle/>
        <a:p>
          <a:pPr rtl="1"/>
          <a:endParaRPr lang="en-US"/>
        </a:p>
      </dgm:t>
    </dgm:pt>
    <dgm:pt modelId="{AEBCE80A-8A1F-43A6-9540-854D2FA6A127}">
      <dgm:prSet phldrT="[Text]" custT="1"/>
      <dgm:spPr>
        <a:xfrm>
          <a:off x="2940811" y="3654211"/>
          <a:ext cx="2183890" cy="57086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algn="r" rtl="1"/>
          <a:r>
            <a:rPr lang="fa-IR" sz="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algn="just" rtl="1"/>
          <a:r>
            <a:rPr lang="fa-IR" sz="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E1625FFC-1850-4C98-962C-919D62396F10}" type="sibTrans" cxnId="{CCEC1F03-0785-40B0-9EFF-6C8D67536AF6}">
      <dgm:prSet/>
      <dgm:spPr/>
      <dgm:t>
        <a:bodyPr/>
        <a:lstStyle/>
        <a:p>
          <a:pPr rtl="1"/>
          <a:endParaRPr lang="en-US"/>
        </a:p>
      </dgm:t>
    </dgm:pt>
    <dgm:pt modelId="{7C8F1D3F-A94C-4602-976D-66CF827E566F}" type="parTrans" cxnId="{CCEC1F03-0785-40B0-9EFF-6C8D67536AF6}">
      <dgm:prSet/>
      <dgm:spPr>
        <a:xfrm>
          <a:off x="3987037" y="3557608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1F3E252E-94F7-4528-8A86-212E17E91BFE}">
      <dgm:prSet/>
      <dgm:spPr>
        <a:xfrm>
          <a:off x="2985911" y="2218935"/>
          <a:ext cx="573978" cy="2896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2D78D84-BB2E-4BB7-A46B-9DCB3704FBF1}" type="parTrans" cxnId="{84328CCB-7EEC-4130-8BB3-A3B3B5B2F469}">
      <dgm:prSet/>
      <dgm:spPr>
        <a:xfrm>
          <a:off x="2156375" y="2046678"/>
          <a:ext cx="1116524" cy="17225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32BDA75B-B58F-42DF-996F-F8B8FABC2811}" type="sibTrans" cxnId="{84328CCB-7EEC-4130-8BB3-A3B3B5B2F469}">
      <dgm:prSet/>
      <dgm:spPr/>
      <dgm:t>
        <a:bodyPr/>
        <a:lstStyle/>
        <a:p>
          <a:pPr rtl="1"/>
          <a:endParaRPr lang="en-US"/>
        </a:p>
      </dgm:t>
    </dgm:pt>
    <dgm:pt modelId="{E23A5B21-F187-441C-93A7-EC65E22F6FE6}">
      <dgm:prSet/>
      <dgm:spPr>
        <a:xfrm>
          <a:off x="826317" y="2143280"/>
          <a:ext cx="534183" cy="30443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186983-282C-4394-B19E-5704529427B5}" type="parTrans" cxnId="{134417E0-9AC6-4154-99BA-478494E00B4D}">
      <dgm:prSet/>
      <dgm:spPr>
        <a:xfrm>
          <a:off x="1093409" y="2046678"/>
          <a:ext cx="10629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5ADFAAA7-2901-40BC-BCB9-2240CBCC95D0}" type="sibTrans" cxnId="{134417E0-9AC6-4154-99BA-478494E00B4D}">
      <dgm:prSet/>
      <dgm:spPr/>
      <dgm:t>
        <a:bodyPr/>
        <a:lstStyle/>
        <a:p>
          <a:pPr rtl="1"/>
          <a:endParaRPr lang="en-US"/>
        </a:p>
      </dgm:t>
    </dgm:pt>
    <dgm:pt modelId="{97D9CE73-6BDC-495F-9B4E-47E8E722F052}">
      <dgm:prSet custT="1"/>
      <dgm:spPr>
        <a:xfrm>
          <a:off x="1381347" y="4874"/>
          <a:ext cx="1550056" cy="6231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406EFE-8205-4F49-ADFC-40716A9B3C38}" type="par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A0F0160E-A163-415B-806F-BC4AC83EB9F7}" type="sib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B103F201-ECF0-4637-8C0F-3BC8B0F5F620}">
      <dgm:prSet/>
      <dgm:spPr>
        <a:xfrm>
          <a:off x="2893363" y="2757059"/>
          <a:ext cx="728840" cy="2455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b="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AF4EE6-D5E3-47DA-9C5B-C54CFD4E104E}" type="parTrans" cxnId="{C27D06BA-FB88-48AF-8228-87459F4A0897}">
      <dgm:prSet/>
      <dgm:spPr>
        <a:xfrm>
          <a:off x="3212063" y="2658427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27CE0B9E-99AE-4A8E-BC8C-F1CF765BEA07}" type="sibTrans" cxnId="{C27D06BA-FB88-48AF-8228-87459F4A0897}">
      <dgm:prSet/>
      <dgm:spPr/>
      <dgm:t>
        <a:bodyPr/>
        <a:lstStyle/>
        <a:p>
          <a:pPr rtl="1"/>
          <a:endParaRPr lang="en-US"/>
        </a:p>
      </dgm:t>
    </dgm:pt>
    <dgm:pt modelId="{CD37619E-CAAE-4D9F-99D7-EC4DADCC49BC}">
      <dgm:prSet/>
      <dgm:spPr>
        <a:xfrm>
          <a:off x="660147" y="2544316"/>
          <a:ext cx="866524" cy="35269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r>
            <a:rPr lang="fa-IR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BB7614-CC64-499E-AAAB-E16A26CFCDFB}" type="parTrans" cxnId="{20E2CD17-2B3C-49A2-865D-3EB5DA72FDEE}">
      <dgm:prSet/>
      <dgm:spPr>
        <a:xfrm>
          <a:off x="1047689" y="24477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A75E067-E5E6-41A2-8230-87309D23CB7A}" type="sibTrans" cxnId="{20E2CD17-2B3C-49A2-865D-3EB5DA72FDEE}">
      <dgm:prSet/>
      <dgm:spPr/>
      <dgm:t>
        <a:bodyPr/>
        <a:lstStyle/>
        <a:p>
          <a:endParaRPr lang="en-US"/>
        </a:p>
      </dgm:t>
    </dgm:pt>
    <dgm:pt modelId="{12C70F81-7A7D-4AB4-8D76-56111F7B8DAB}">
      <dgm:prSet/>
      <dgm:spPr>
        <a:xfrm>
          <a:off x="2084167" y="3110969"/>
          <a:ext cx="480942" cy="32774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404A37B-76BA-4BBF-BC5B-60CD68780065}" type="parTrans" cxnId="{4B6B64C5-C7CE-4DF6-880B-94E850BE4338}">
      <dgm:prSet/>
      <dgm:spPr>
        <a:xfrm>
          <a:off x="2324638" y="3002632"/>
          <a:ext cx="933145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CD490E-A2C5-44AE-B2DD-3A7099106733}" type="sibTrans" cxnId="{4B6B64C5-C7CE-4DF6-880B-94E850BE4338}">
      <dgm:prSet/>
      <dgm:spPr/>
      <dgm:t>
        <a:bodyPr/>
        <a:lstStyle/>
        <a:p>
          <a:endParaRPr lang="en-US"/>
        </a:p>
      </dgm:t>
    </dgm:pt>
    <dgm:pt modelId="{4E60B9FE-FEC7-41EB-90BB-077E6F3BDF93}">
      <dgm:prSet/>
      <dgm:spPr>
        <a:xfrm>
          <a:off x="3750791" y="3110969"/>
          <a:ext cx="563932" cy="44663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60466D62-7BF1-4E1D-B525-B270B6AAC820}" type="parTrans" cxnId="{F905FF68-D2D9-44FB-B4EF-E2EBAB35E08E}">
      <dgm:prSet/>
      <dgm:spPr>
        <a:xfrm>
          <a:off x="3257783" y="3002632"/>
          <a:ext cx="774973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9FA2C8B-4440-40D7-8E3A-A5EC1038AD2F}" type="sibTrans" cxnId="{F905FF68-D2D9-44FB-B4EF-E2EBAB35E08E}">
      <dgm:prSet/>
      <dgm:spPr/>
      <dgm:t>
        <a:bodyPr/>
        <a:lstStyle/>
        <a:p>
          <a:endParaRPr lang="en-US"/>
        </a:p>
      </dgm:t>
    </dgm:pt>
    <dgm:pt modelId="{5BC21150-702E-485B-AE01-DFD95BC38846}">
      <dgm:prSet/>
      <dgm:spPr>
        <a:xfrm>
          <a:off x="3058351" y="2561528"/>
          <a:ext cx="424361" cy="14261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872CB0-2813-4E11-9462-26CBD34DA735}" type="parTrans" cxnId="{544DC99F-5838-43B9-948D-C77C318EA8DB}">
      <dgm:prSet/>
      <dgm:spPr>
        <a:xfrm>
          <a:off x="3224811" y="2462904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F5BB0E4-C799-46AF-A258-227C1B4C7A1B}" type="sibTrans" cxnId="{544DC99F-5838-43B9-948D-C77C318EA8DB}">
      <dgm:prSet/>
      <dgm:spPr/>
      <dgm:t>
        <a:bodyPr/>
        <a:lstStyle/>
        <a:p>
          <a:endParaRPr lang="en-US"/>
        </a:p>
      </dgm:t>
    </dgm:pt>
    <dgm:pt modelId="{A336D75C-148E-4D24-BE60-73F54F342469}">
      <dgm:prSet/>
      <dgm:spPr>
        <a:xfrm>
          <a:off x="1817143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C2037C4-6775-49C9-9E54-BFD1F10575F1}" type="parTrans" cxnId="{38F649A3-2D17-40E8-AF3E-65F9A9ED4A51}">
      <dgm:prSet/>
      <dgm:spPr>
        <a:xfrm>
          <a:off x="1998273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A59FD68-2D1A-4C59-B075-E81774FB0E97}" type="sibTrans" cxnId="{38F649A3-2D17-40E8-AF3E-65F9A9ED4A51}">
      <dgm:prSet/>
      <dgm:spPr/>
      <dgm:t>
        <a:bodyPr/>
        <a:lstStyle/>
        <a:p>
          <a:endParaRPr lang="en-US"/>
        </a:p>
      </dgm:t>
    </dgm:pt>
    <dgm:pt modelId="{7706554E-4028-42D1-AF9C-A5F8D01DD110}">
      <dgm:prSet/>
      <dgm:spPr>
        <a:xfrm>
          <a:off x="2469874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79D4465-D062-4185-825B-4AB9F9926894}" type="parTrans" cxnId="{453EB0DA-00D0-42EF-8E54-42A80073C677}">
      <dgm:prSet/>
      <dgm:spPr>
        <a:xfrm>
          <a:off x="2324638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3B475A1-C774-4227-BF1C-033B7FF701B9}" type="sibTrans" cxnId="{453EB0DA-00D0-42EF-8E54-42A80073C677}">
      <dgm:prSet/>
      <dgm:spPr/>
      <dgm:t>
        <a:bodyPr/>
        <a:lstStyle/>
        <a:p>
          <a:endParaRPr lang="en-US"/>
        </a:p>
      </dgm:t>
    </dgm:pt>
    <dgm:pt modelId="{25AAF603-3589-4E4B-BCF4-D02BBA66BBDD}">
      <dgm:prSet/>
      <dgm:spPr>
        <a:xfrm>
          <a:off x="2469874" y="3873421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84B7EDE-937C-4D9C-AE37-432903C364CB}" type="parTrans" cxnId="{A988D6BE-F2E8-418D-9167-8CD546BDF8D2}">
      <dgm:prSet/>
      <dgm:spPr>
        <a:xfrm>
          <a:off x="2605284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30B7BF-ECE7-4FE5-AD43-0B9074043E7E}" type="sibTrans" cxnId="{A988D6BE-F2E8-418D-9167-8CD546BDF8D2}">
      <dgm:prSet/>
      <dgm:spPr/>
      <dgm:t>
        <a:bodyPr/>
        <a:lstStyle/>
        <a:p>
          <a:endParaRPr lang="en-US"/>
        </a:p>
      </dgm:t>
    </dgm:pt>
    <dgm:pt modelId="{A418B701-8C77-4CC4-ADD4-AE3A4A19D157}">
      <dgm:prSet/>
      <dgm:spPr>
        <a:xfrm>
          <a:off x="1635349" y="3873421"/>
          <a:ext cx="725848" cy="3946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03216FA-B299-4AF7-BF57-80B08D75F5F8}" type="parTrans" cxnId="{4D26A162-8F49-4EA5-8F78-224C90D273EA}">
      <dgm:prSet/>
      <dgm:spPr>
        <a:xfrm>
          <a:off x="1952553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55C80AE-9D43-477B-BA54-09DBC787CEBC}" type="sibTrans" cxnId="{4D26A162-8F49-4EA5-8F78-224C90D273EA}">
      <dgm:prSet/>
      <dgm:spPr/>
      <dgm:t>
        <a:bodyPr/>
        <a:lstStyle/>
        <a:p>
          <a:endParaRPr lang="en-US"/>
        </a:p>
      </dgm:t>
    </dgm:pt>
    <dgm:pt modelId="{D07C6733-6FDA-431D-8508-8ECC09CCEC94}">
      <dgm:prSet/>
      <dgm:spPr>
        <a:xfrm>
          <a:off x="3466871" y="4321683"/>
          <a:ext cx="464039" cy="3333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77B59EA-006A-40CE-ADCA-DA7BC1D01777}" type="parTrans" cxnId="{610AFAB5-BF1E-4993-983F-FABE852D5C85}">
      <dgm:prSet/>
      <dgm:spPr>
        <a:xfrm>
          <a:off x="3698891" y="4225081"/>
          <a:ext cx="3338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F5E0DA-6C3F-4FB1-A2A5-2822B24B8126}" type="sibTrans" cxnId="{610AFAB5-BF1E-4993-983F-FABE852D5C85}">
      <dgm:prSet/>
      <dgm:spPr/>
      <dgm:t>
        <a:bodyPr/>
        <a:lstStyle/>
        <a:p>
          <a:endParaRPr lang="en-US"/>
        </a:p>
      </dgm:t>
    </dgm:pt>
    <dgm:pt modelId="{5F5B5E23-99AA-49F9-959D-036FA1D4D287}">
      <dgm:prSet/>
      <dgm:spPr>
        <a:xfrm>
          <a:off x="4061945" y="4321683"/>
          <a:ext cx="536697" cy="33148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92E740-609D-4901-801E-91BAFD8652F2}" type="parTrans" cxnId="{524A86BA-166C-4A24-B6B2-A178A4E32E27}">
      <dgm:prSet/>
      <dgm:spPr>
        <a:xfrm>
          <a:off x="4032757" y="4225081"/>
          <a:ext cx="297537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4DF1494-8831-43E6-BC5A-ED1989712590}" type="sibTrans" cxnId="{524A86BA-166C-4A24-B6B2-A178A4E32E27}">
      <dgm:prSet/>
      <dgm:spPr/>
      <dgm:t>
        <a:bodyPr/>
        <a:lstStyle/>
        <a:p>
          <a:endParaRPr lang="en-US"/>
        </a:p>
      </dgm:t>
    </dgm:pt>
    <dgm:pt modelId="{B4FC962F-6548-4EB3-8BD7-BA6E2380AD1C}">
      <dgm:prSet/>
      <dgm:spPr>
        <a:xfrm>
          <a:off x="4149164" y="4749775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AAC46E-684D-4330-A2A2-FDAE87AC9C74}" type="parTrans" cxnId="{01D85454-D62E-475A-A398-CE209880CB72}">
      <dgm:prSet/>
      <dgm:spPr>
        <a:xfrm>
          <a:off x="4284574" y="465317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0B9D0C-15BD-448B-A967-2FABFECD61AF}" type="sibTrans" cxnId="{01D85454-D62E-475A-A398-CE209880CB72}">
      <dgm:prSet/>
      <dgm:spPr/>
      <dgm:t>
        <a:bodyPr/>
        <a:lstStyle/>
        <a:p>
          <a:endParaRPr lang="en-US"/>
        </a:p>
      </dgm:t>
    </dgm:pt>
    <dgm:pt modelId="{3203D753-2867-420C-8A85-4478E1BBAC5D}">
      <dgm:prSet/>
      <dgm:spPr>
        <a:xfrm>
          <a:off x="3357295" y="4751675"/>
          <a:ext cx="683192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rtl="1"/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gm:t>
    </dgm:pt>
    <dgm:pt modelId="{76E3D956-7EB5-4533-915C-2AA65EFC431C}" type="parTrans" cxnId="{1E4CA008-5C5F-4B06-8544-F9436E429F5A}">
      <dgm:prSet/>
      <dgm:spPr>
        <a:xfrm>
          <a:off x="3653171" y="4655073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E6E22D4-F6A7-47B2-8F50-5D0764A69FF1}" type="sibTrans" cxnId="{1E4CA008-5C5F-4B06-8544-F9436E429F5A}">
      <dgm:prSet/>
      <dgm:spPr/>
      <dgm:t>
        <a:bodyPr/>
        <a:lstStyle/>
        <a:p>
          <a:endParaRPr lang="en-US"/>
        </a:p>
      </dgm:t>
    </dgm:pt>
    <dgm:pt modelId="{EDD240F2-A367-4D57-896D-26A7697F144F}">
      <dgm:prSet/>
      <dgm:spPr>
        <a:xfrm>
          <a:off x="3126559" y="5089784"/>
          <a:ext cx="483036" cy="3477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545746D-AFA1-4476-AE23-C1BFAE3CC6D9}" type="parTrans" cxnId="{B73A0141-3B5D-46E7-926A-67B8FEABFED8}">
      <dgm:prSet/>
      <dgm:spPr>
        <a:xfrm>
          <a:off x="3368077" y="4993182"/>
          <a:ext cx="33081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00061B-24B6-4AD3-BBEB-5491C16A081A}" type="sibTrans" cxnId="{B73A0141-3B5D-46E7-926A-67B8FEABFED8}">
      <dgm:prSet/>
      <dgm:spPr/>
      <dgm:t>
        <a:bodyPr/>
        <a:lstStyle/>
        <a:p>
          <a:endParaRPr lang="en-US"/>
        </a:p>
      </dgm:t>
    </dgm:pt>
    <dgm:pt modelId="{BF6E0446-20AA-4DD3-AE91-BD27976F1D35}">
      <dgm:prSet/>
      <dgm:spPr>
        <a:xfrm>
          <a:off x="2943015" y="5841617"/>
          <a:ext cx="850124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21F118E-D012-4677-AF52-74E7A0826B5A}" type="parTrans" cxnId="{AA1F92A5-91FA-4D5E-A732-AF9DD2C81452}">
      <dgm:prSet/>
      <dgm:spPr>
        <a:xfrm>
          <a:off x="3322357" y="57450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ACDFA68-74A4-4EF4-B57A-D155F78070FB}" type="sibTrans" cxnId="{AA1F92A5-91FA-4D5E-A732-AF9DD2C81452}">
      <dgm:prSet/>
      <dgm:spPr/>
      <dgm:t>
        <a:bodyPr/>
        <a:lstStyle/>
        <a:p>
          <a:endParaRPr lang="en-US"/>
        </a:p>
      </dgm:t>
    </dgm:pt>
    <dgm:pt modelId="{145922C3-B9ED-436B-AB46-D9766A625C07}">
      <dgm:prSet/>
      <dgm:spPr>
        <a:xfrm>
          <a:off x="2951479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F64F9F3-3966-4973-9F5B-EEBD38BCE0A3}" type="parTrans" cxnId="{726B4C0F-8A21-4D31-AF56-A0F5AC2D008D}">
      <dgm:prSet/>
      <dgm:spPr>
        <a:xfrm>
          <a:off x="3132609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79775E-D466-410D-A233-59EA006C35BA}" type="sibTrans" cxnId="{726B4C0F-8A21-4D31-AF56-A0F5AC2D008D}">
      <dgm:prSet/>
      <dgm:spPr/>
      <dgm:t>
        <a:bodyPr/>
        <a:lstStyle/>
        <a:p>
          <a:endParaRPr lang="en-US"/>
        </a:p>
      </dgm:t>
    </dgm:pt>
    <dgm:pt modelId="{6777BFA7-B993-4CC4-96DE-69063A071FAA}">
      <dgm:prSet/>
      <dgm:spPr>
        <a:xfrm>
          <a:off x="3422416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FC5F8A-6635-4F4B-B87A-995F0595405F}" type="parTrans" cxnId="{5896A478-4F95-4692-9734-121B68DBE95B}">
      <dgm:prSet/>
      <dgm:spPr>
        <a:xfrm>
          <a:off x="3368077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4F7A5C4-A401-4817-B1E9-119A69908BAB}" type="sibTrans" cxnId="{5896A478-4F95-4692-9734-121B68DBE95B}">
      <dgm:prSet/>
      <dgm:spPr/>
      <dgm:t>
        <a:bodyPr/>
        <a:lstStyle/>
        <a:p>
          <a:endParaRPr lang="en-US"/>
        </a:p>
      </dgm:t>
    </dgm:pt>
    <dgm:pt modelId="{FC08CFF4-3943-4DE1-AF55-54BB844F9A58}">
      <dgm:prSet/>
      <dgm:spPr>
        <a:xfrm>
          <a:off x="3422416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306064-9C90-421A-9BC0-7E1886C1D061}" type="parTrans" cxnId="{64C65B15-28D7-423D-B603-54ACEA49BA67}">
      <dgm:prSet/>
      <dgm:spPr>
        <a:xfrm>
          <a:off x="3557826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929F72D-D389-4BE7-A1E7-E4E467A77647}" type="sibTrans" cxnId="{64C65B15-28D7-423D-B603-54ACEA49BA67}">
      <dgm:prSet/>
      <dgm:spPr/>
      <dgm:t>
        <a:bodyPr/>
        <a:lstStyle/>
        <a:p>
          <a:endParaRPr lang="en-US"/>
        </a:p>
      </dgm:t>
    </dgm:pt>
    <dgm:pt modelId="{ACF39FC5-0713-4D63-8862-234CB4F23E60}">
      <dgm:prSet/>
      <dgm:spPr>
        <a:xfrm>
          <a:off x="3759767" y="5089784"/>
          <a:ext cx="511455" cy="30789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8A4F160-72DC-4ABB-802B-417F0073FAAA}" type="parTrans" cxnId="{AAB48B97-B697-4403-BC25-5F13DE0C26BD}">
      <dgm:prSet/>
      <dgm:spPr>
        <a:xfrm>
          <a:off x="3698891" y="4993182"/>
          <a:ext cx="31660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4D7E37-92F4-455F-87DE-45A6700E0437}" type="sibTrans" cxnId="{AAB48B97-B697-4403-BC25-5F13DE0C26BD}">
      <dgm:prSet/>
      <dgm:spPr/>
      <dgm:t>
        <a:bodyPr/>
        <a:lstStyle/>
        <a:p>
          <a:endParaRPr lang="en-US"/>
        </a:p>
      </dgm:t>
    </dgm:pt>
    <dgm:pt modelId="{92EF8860-4F1A-4B75-BF80-00A3983DA9B2}">
      <dgm:prSet/>
      <dgm:spPr>
        <a:xfrm>
          <a:off x="3834365" y="5494278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CD7E63-6588-41B5-9FC4-908A97433A01}" type="parTrans" cxnId="{931809BF-AB39-4073-957A-A1435799D052}">
      <dgm:prSet/>
      <dgm:spPr>
        <a:xfrm>
          <a:off x="3969774" y="5397675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E183F1-82DE-4870-A5BB-D651FB2F4B29}" type="sibTrans" cxnId="{931809BF-AB39-4073-957A-A1435799D052}">
      <dgm:prSet/>
      <dgm:spPr/>
      <dgm:t>
        <a:bodyPr/>
        <a:lstStyle/>
        <a:p>
          <a:endParaRPr lang="en-US"/>
        </a:p>
      </dgm:t>
    </dgm:pt>
    <dgm:pt modelId="{C8623647-ABC0-477E-9DDF-50B97F7E1731}">
      <dgm:prSet/>
      <dgm:spPr>
        <a:xfrm>
          <a:off x="2951479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765EA3-3C2A-49C4-97ED-938919186DA2}" type="parTrans" cxnId="{16EE4AEF-BB39-4544-A3AA-6E532691CB2F}">
      <dgm:prSet/>
      <dgm:spPr>
        <a:xfrm>
          <a:off x="3086889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CBD42F-A0EF-477F-957E-7DA58BF625ED}" type="sibTrans" cxnId="{16EE4AEF-BB39-4544-A3AA-6E532691CB2F}">
      <dgm:prSet/>
      <dgm:spPr/>
      <dgm:t>
        <a:bodyPr/>
        <a:lstStyle/>
        <a:p>
          <a:endParaRPr lang="en-US"/>
        </a:p>
      </dgm:t>
    </dgm:pt>
    <dgm:pt modelId="{C0C4DB0E-270B-4125-B37B-210EEC903556}">
      <dgm:prSet/>
      <dgm:spPr>
        <a:xfrm>
          <a:off x="3010468" y="5534129"/>
          <a:ext cx="715219" cy="21088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F2076D8D-D37E-4B7C-AB55-3B6B099B2F5B}" type="parTrans" cxnId="{CCE84B43-3E1F-4BF0-AB3E-90C992CDDA32}">
      <dgm:prSet/>
      <dgm:spPr>
        <a:xfrm>
          <a:off x="3322357" y="5437526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AE9F705-88AA-459D-91C9-B6464D4CA5AF}" type="sibTrans" cxnId="{CCE84B43-3E1F-4BF0-AB3E-90C992CDDA32}">
      <dgm:prSet/>
      <dgm:spPr/>
      <dgm:t>
        <a:bodyPr/>
        <a:lstStyle/>
        <a:p>
          <a:endParaRPr lang="en-US"/>
        </a:p>
      </dgm:t>
    </dgm:pt>
    <dgm:pt modelId="{C7E6DF73-B93E-48FB-BE9D-3F5B3A20ED04}" type="pres">
      <dgm:prSet presAssocID="{602E6588-CE2F-415C-94B0-AC0226E43CA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1506B-6341-4DA0-AD70-0440D12E09CE}" type="pres">
      <dgm:prSet presAssocID="{602E6588-CE2F-415C-94B0-AC0226E43CAF}" presName="hierFlow" presStyleCnt="0"/>
      <dgm:spPr/>
      <dgm:t>
        <a:bodyPr/>
        <a:lstStyle/>
        <a:p>
          <a:endParaRPr lang="en-US"/>
        </a:p>
      </dgm:t>
    </dgm:pt>
    <dgm:pt modelId="{89AFE494-5860-442C-BAC3-6925F845DB5A}" type="pres">
      <dgm:prSet presAssocID="{602E6588-CE2F-415C-94B0-AC0226E43CA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668DC8-D0E5-4697-8056-2D1704EEA793}" type="pres">
      <dgm:prSet presAssocID="{97D9CE73-6BDC-495F-9B4E-47E8E722F052}" presName="Name14" presStyleCnt="0"/>
      <dgm:spPr/>
      <dgm:t>
        <a:bodyPr/>
        <a:lstStyle/>
        <a:p>
          <a:pPr rtl="1"/>
          <a:endParaRPr lang="fa-IR"/>
        </a:p>
      </dgm:t>
    </dgm:pt>
    <dgm:pt modelId="{55E340AD-DBD5-4DE6-9ED1-01E05AE9BE40}" type="pres">
      <dgm:prSet presAssocID="{97D9CE73-6BDC-495F-9B4E-47E8E722F052}" presName="level1Shape" presStyleLbl="node0" presStyleIdx="0" presStyleCnt="1" custScaleX="427886" custScaleY="2580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2DC8A33-282F-4181-A5A0-7DDAE2A6A09D}" type="pres">
      <dgm:prSet presAssocID="{97D9CE73-6BDC-495F-9B4E-47E8E722F052}" presName="hierChild2" presStyleCnt="0"/>
      <dgm:spPr/>
      <dgm:t>
        <a:bodyPr/>
        <a:lstStyle/>
        <a:p>
          <a:pPr rtl="1"/>
          <a:endParaRPr lang="fa-IR"/>
        </a:p>
      </dgm:t>
    </dgm:pt>
    <dgm:pt modelId="{136DDDDF-AC19-4EB3-B892-9872EFB95B26}" type="pres">
      <dgm:prSet presAssocID="{586179A9-4BAA-4695-99F0-608366387C14}" presName="Name19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8FDB96F-4464-4CB7-8FA4-4D85FE8A250E}" type="pres">
      <dgm:prSet presAssocID="{F92F2CBF-EB51-43EB-9D63-25DE5EFB7F8B}" presName="Name21" presStyleCnt="0"/>
      <dgm:spPr/>
      <dgm:t>
        <a:bodyPr/>
        <a:lstStyle/>
        <a:p>
          <a:pPr rtl="1"/>
          <a:endParaRPr lang="fa-IR"/>
        </a:p>
      </dgm:t>
    </dgm:pt>
    <dgm:pt modelId="{24E9FE9A-D7D3-49B5-932A-5EB0CAD9224F}" type="pres">
      <dgm:prSet presAssocID="{F92F2CBF-EB51-43EB-9D63-25DE5EFB7F8B}" presName="level2Shape" presStyleLbl="node2" presStyleIdx="0" presStyleCnt="1" custScaleX="815281" custScaleY="5474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78F186-71F2-4CB3-8854-1BEAC6A928B1}" type="pres">
      <dgm:prSet presAssocID="{F92F2CBF-EB51-43EB-9D63-25DE5EFB7F8B}" presName="hierChild3" presStyleCnt="0"/>
      <dgm:spPr/>
      <dgm:t>
        <a:bodyPr/>
        <a:lstStyle/>
        <a:p>
          <a:pPr rtl="1"/>
          <a:endParaRPr lang="fa-IR"/>
        </a:p>
      </dgm:t>
    </dgm:pt>
    <dgm:pt modelId="{BBCDA4EF-C272-414C-BBEE-68CD0F5F4B75}" type="pres">
      <dgm:prSet presAssocID="{11186983-282C-4394-B19E-5704529427B5}" presName="Name19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CC4A727-4414-493B-9D6D-4755143473C5}" type="pres">
      <dgm:prSet presAssocID="{E23A5B21-F187-441C-93A7-EC65E22F6FE6}" presName="Name21" presStyleCnt="0"/>
      <dgm:spPr/>
      <dgm:t>
        <a:bodyPr/>
        <a:lstStyle/>
        <a:p>
          <a:endParaRPr lang="en-US"/>
        </a:p>
      </dgm:t>
    </dgm:pt>
    <dgm:pt modelId="{53AFA21B-D582-4D71-9338-0158ED5A2B0B}" type="pres">
      <dgm:prSet presAssocID="{E23A5B21-F187-441C-93A7-EC65E22F6FE6}" presName="level2Shape" presStyleLbl="node3" presStyleIdx="0" presStyleCnt="2" custScaleX="147459" custScaleY="12605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037F796-5184-4190-BCE9-E9474C563A72}" type="pres">
      <dgm:prSet presAssocID="{E23A5B21-F187-441C-93A7-EC65E22F6FE6}" presName="hierChild3" presStyleCnt="0"/>
      <dgm:spPr/>
      <dgm:t>
        <a:bodyPr/>
        <a:lstStyle/>
        <a:p>
          <a:endParaRPr lang="en-US"/>
        </a:p>
      </dgm:t>
    </dgm:pt>
    <dgm:pt modelId="{1647818C-8284-48EC-A816-C5779470785C}" type="pres">
      <dgm:prSet presAssocID="{88BB7614-CC64-499E-AAAB-E16A26CFCDFB}" presName="Name19" presStyleLbl="parChTrans1D4" presStyleIdx="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CEFB3F-AD3E-405A-8ECD-4ED987E7BBDF}" type="pres">
      <dgm:prSet presAssocID="{CD37619E-CAAE-4D9F-99D7-EC4DADCC49BC}" presName="Name21" presStyleCnt="0"/>
      <dgm:spPr/>
      <dgm:t>
        <a:bodyPr/>
        <a:lstStyle/>
        <a:p>
          <a:pPr rtl="1"/>
          <a:endParaRPr lang="fa-IR"/>
        </a:p>
      </dgm:t>
    </dgm:pt>
    <dgm:pt modelId="{578FB4F0-DAE9-4F0B-AA85-8390C1B4C1F0}" type="pres">
      <dgm:prSet presAssocID="{CD37619E-CAAE-4D9F-99D7-EC4DADCC49BC}" presName="level2Shape" presStyleLbl="node4" presStyleIdx="0" presStyleCnt="23" custScaleX="239200" custScaleY="14603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B519033-3787-4204-A181-6338F7A06632}" type="pres">
      <dgm:prSet presAssocID="{CD37619E-CAAE-4D9F-99D7-EC4DADCC49BC}" presName="hierChild3" presStyleCnt="0"/>
      <dgm:spPr/>
      <dgm:t>
        <a:bodyPr/>
        <a:lstStyle/>
        <a:p>
          <a:pPr rtl="1"/>
          <a:endParaRPr lang="fa-IR"/>
        </a:p>
      </dgm:t>
    </dgm:pt>
    <dgm:pt modelId="{7DD6BAB5-3497-425C-BC90-75FF8596D7E8}" type="pres">
      <dgm:prSet presAssocID="{92D78D84-BB2E-4BB7-A46B-9DCB3704FBF1}" presName="Name19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72F6F1-DB94-42F6-84C5-513FF193E933}" type="pres">
      <dgm:prSet presAssocID="{1F3E252E-94F7-4528-8A86-212E17E91BFE}" presName="Name21" presStyleCnt="0"/>
      <dgm:spPr/>
      <dgm:t>
        <a:bodyPr/>
        <a:lstStyle/>
        <a:p>
          <a:endParaRPr lang="en-US"/>
        </a:p>
      </dgm:t>
    </dgm:pt>
    <dgm:pt modelId="{65DEE3D1-B71C-485C-B28D-7EB02E3579B7}" type="pres">
      <dgm:prSet presAssocID="{1F3E252E-94F7-4528-8A86-212E17E91BFE}" presName="level2Shape" presStyleLbl="node3" presStyleIdx="1" presStyleCnt="2" custScaleX="158444" custScaleY="119951" custLinFactNeighborX="20277" custLinFactNeighborY="3132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265532A-1A94-4256-BBC2-F88CFF2D6D9C}" type="pres">
      <dgm:prSet presAssocID="{1F3E252E-94F7-4528-8A86-212E17E91BFE}" presName="hierChild3" presStyleCnt="0"/>
      <dgm:spPr/>
      <dgm:t>
        <a:bodyPr/>
        <a:lstStyle/>
        <a:p>
          <a:endParaRPr lang="en-US"/>
        </a:p>
      </dgm:t>
    </dgm:pt>
    <dgm:pt modelId="{D8A40886-B7D9-4721-9D43-59363356679D}" type="pres">
      <dgm:prSet presAssocID="{8B872CB0-2813-4E11-9462-26CBD34DA735}" presName="Name19" presStyleLbl="parChTrans1D4" presStyleIdx="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4A542AA-952B-4F4E-9373-9B8D20C776CB}" type="pres">
      <dgm:prSet presAssocID="{5BC21150-702E-485B-AE01-DFD95BC38846}" presName="Name21" presStyleCnt="0"/>
      <dgm:spPr/>
      <dgm:t>
        <a:bodyPr/>
        <a:lstStyle/>
        <a:p>
          <a:pPr rtl="1"/>
          <a:endParaRPr lang="fa-IR"/>
        </a:p>
      </dgm:t>
    </dgm:pt>
    <dgm:pt modelId="{E6481D9E-D82F-4A6C-8F46-0CBEFFC77697}" type="pres">
      <dgm:prSet presAssocID="{5BC21150-702E-485B-AE01-DFD95BC38846}" presName="level2Shape" presStyleLbl="node4" presStyleIdx="1" presStyleCnt="23" custScaleX="117143" custScaleY="59054" custLinFactNeighborX="19623" custLinFactNeighborY="132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EE8EF9-FBDC-4791-979C-3129884608B6}" type="pres">
      <dgm:prSet presAssocID="{5BC21150-702E-485B-AE01-DFD95BC38846}" presName="hierChild3" presStyleCnt="0"/>
      <dgm:spPr/>
      <dgm:t>
        <a:bodyPr/>
        <a:lstStyle/>
        <a:p>
          <a:pPr rtl="1"/>
          <a:endParaRPr lang="fa-IR"/>
        </a:p>
      </dgm:t>
    </dgm:pt>
    <dgm:pt modelId="{DF396F52-566F-4E93-AA9A-2C3BD3C1BAF3}" type="pres">
      <dgm:prSet presAssocID="{6EAF4EE6-D5E3-47DA-9C5B-C54CFD4E104E}" presName="Name19" presStyleLbl="parChTrans1D4" presStyleIdx="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781316-F819-4944-B0AD-DDBBBFC6569A}" type="pres">
      <dgm:prSet presAssocID="{B103F201-ECF0-4637-8C0F-3BC8B0F5F620}" presName="Name21" presStyleCnt="0"/>
      <dgm:spPr/>
      <dgm:t>
        <a:bodyPr/>
        <a:lstStyle/>
        <a:p>
          <a:pPr rtl="1"/>
          <a:endParaRPr lang="fa-IR"/>
        </a:p>
      </dgm:t>
    </dgm:pt>
    <dgm:pt modelId="{ACD2B19E-092F-4E26-9F5C-2FC4A907C0DA}" type="pres">
      <dgm:prSet presAssocID="{B103F201-ECF0-4637-8C0F-3BC8B0F5F620}" presName="level2Shape" presStyleLbl="node4" presStyleIdx="2" presStyleCnt="23" custScaleX="201193" custScaleY="101684" custLinFactNeighborX="16104" custLinFactNeighborY="-485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F419BA-2D15-4975-93A8-72675E812AA8}" type="pres">
      <dgm:prSet presAssocID="{B103F201-ECF0-4637-8C0F-3BC8B0F5F620}" presName="hierChild3" presStyleCnt="0"/>
      <dgm:spPr/>
      <dgm:t>
        <a:bodyPr/>
        <a:lstStyle/>
        <a:p>
          <a:pPr rtl="1"/>
          <a:endParaRPr lang="fa-IR"/>
        </a:p>
      </dgm:t>
    </dgm:pt>
    <dgm:pt modelId="{3E7489B0-0EC2-46F9-99A7-B7F3B2A17D0A}" type="pres">
      <dgm:prSet presAssocID="{5404A37B-76BA-4BBF-BC5B-60CD68780065}" presName="Name19" presStyleLbl="parChTrans1D4" presStyleIdx="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39D9D5-6CA2-4C8F-B12B-28C5EF103DE3}" type="pres">
      <dgm:prSet presAssocID="{12C70F81-7A7D-4AB4-8D76-56111F7B8DAB}" presName="Name21" presStyleCnt="0"/>
      <dgm:spPr/>
      <dgm:t>
        <a:bodyPr/>
        <a:lstStyle/>
        <a:p>
          <a:pPr rtl="1"/>
          <a:endParaRPr lang="fa-IR"/>
        </a:p>
      </dgm:t>
    </dgm:pt>
    <dgm:pt modelId="{8772F5F5-7FE1-4C75-973A-7734D44DFFF6}" type="pres">
      <dgm:prSet presAssocID="{12C70F81-7A7D-4AB4-8D76-56111F7B8DAB}" presName="level2Shape" presStyleLbl="node4" presStyleIdx="3" presStyleCnt="23" custScaleX="132762" custScaleY="135707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9AD75B8-5667-4E22-9114-EC0A5EF0CE75}" type="pres">
      <dgm:prSet presAssocID="{12C70F81-7A7D-4AB4-8D76-56111F7B8DAB}" presName="hierChild3" presStyleCnt="0"/>
      <dgm:spPr/>
      <dgm:t>
        <a:bodyPr/>
        <a:lstStyle/>
        <a:p>
          <a:pPr rtl="1"/>
          <a:endParaRPr lang="fa-IR"/>
        </a:p>
      </dgm:t>
    </dgm:pt>
    <dgm:pt modelId="{BDFCFD52-95B1-40BD-B8A8-B6647186D19D}" type="pres">
      <dgm:prSet presAssocID="{EC2037C4-6775-49C9-9E54-BFD1F10575F1}" presName="Name19" presStyleLbl="parChTrans1D4" presStyleIdx="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A0B7F1E-EBFB-43C6-8003-E0C24E09CC48}" type="pres">
      <dgm:prSet presAssocID="{A336D75C-148E-4D24-BE60-73F54F342469}" presName="Name21" presStyleCnt="0"/>
      <dgm:spPr/>
      <dgm:t>
        <a:bodyPr/>
        <a:lstStyle/>
        <a:p>
          <a:pPr rtl="1"/>
          <a:endParaRPr lang="fa-IR"/>
        </a:p>
      </dgm:t>
    </dgm:pt>
    <dgm:pt modelId="{0BEFD71C-96BD-4F7E-AF9A-C2644D319A21}" type="pres">
      <dgm:prSet presAssocID="{A336D75C-148E-4D24-BE60-73F54F342469}" presName="level2Shape" presStyleLbl="node4" presStyleIdx="4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42474B0-F902-446C-80D7-5E6DE14AAA79}" type="pres">
      <dgm:prSet presAssocID="{A336D75C-148E-4D24-BE60-73F54F342469}" presName="hierChild3" presStyleCnt="0"/>
      <dgm:spPr/>
      <dgm:t>
        <a:bodyPr/>
        <a:lstStyle/>
        <a:p>
          <a:pPr rtl="1"/>
          <a:endParaRPr lang="fa-IR"/>
        </a:p>
      </dgm:t>
    </dgm:pt>
    <dgm:pt modelId="{F92BA2BD-D697-49AD-BB1C-420F35AAC7DC}" type="pres">
      <dgm:prSet presAssocID="{C03216FA-B299-4AF7-BF57-80B08D75F5F8}" presName="Name19" presStyleLbl="parChTrans1D4" presStyleIdx="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3622DA9-650C-47DD-A951-67AD93343E8F}" type="pres">
      <dgm:prSet presAssocID="{A418B701-8C77-4CC4-ADD4-AE3A4A19D157}" presName="Name21" presStyleCnt="0"/>
      <dgm:spPr/>
      <dgm:t>
        <a:bodyPr/>
        <a:lstStyle/>
        <a:p>
          <a:pPr rtl="1"/>
          <a:endParaRPr lang="fa-IR"/>
        </a:p>
      </dgm:t>
    </dgm:pt>
    <dgm:pt modelId="{6B94FF1C-9449-4F2A-B1F2-CEE1D912505B}" type="pres">
      <dgm:prSet presAssocID="{A418B701-8C77-4CC4-ADD4-AE3A4A19D157}" presName="level2Shape" presStyleLbl="node4" presStyleIdx="5" presStyleCnt="23" custScaleX="200367" custScaleY="16342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94F175-B90A-4230-A8C8-B0B52DC9AFFC}" type="pres">
      <dgm:prSet presAssocID="{A418B701-8C77-4CC4-ADD4-AE3A4A19D157}" presName="hierChild3" presStyleCnt="0"/>
      <dgm:spPr/>
      <dgm:t>
        <a:bodyPr/>
        <a:lstStyle/>
        <a:p>
          <a:pPr rtl="1"/>
          <a:endParaRPr lang="fa-IR"/>
        </a:p>
      </dgm:t>
    </dgm:pt>
    <dgm:pt modelId="{CF3AD234-94F8-4CD7-8110-AF9B719529E3}" type="pres">
      <dgm:prSet presAssocID="{B79D4465-D062-4185-825B-4AB9F9926894}" presName="Name19" presStyleLbl="parChTrans1D4" presStyleIdx="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93CA9C3-1BBA-400B-955B-42DC476D3301}" type="pres">
      <dgm:prSet presAssocID="{7706554E-4028-42D1-AF9C-A5F8D01DD110}" presName="Name21" presStyleCnt="0"/>
      <dgm:spPr/>
      <dgm:t>
        <a:bodyPr/>
        <a:lstStyle/>
        <a:p>
          <a:pPr rtl="1"/>
          <a:endParaRPr lang="fa-IR"/>
        </a:p>
      </dgm:t>
    </dgm:pt>
    <dgm:pt modelId="{5B7F944B-7E2B-474B-B407-31C7ECE8AEE4}" type="pres">
      <dgm:prSet presAssocID="{7706554E-4028-42D1-AF9C-A5F8D01DD110}" presName="level2Shape" presStyleLbl="node4" presStyleIdx="6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3448DFD-0F41-4399-83B2-5AB24D4C7D74}" type="pres">
      <dgm:prSet presAssocID="{7706554E-4028-42D1-AF9C-A5F8D01DD110}" presName="hierChild3" presStyleCnt="0"/>
      <dgm:spPr/>
      <dgm:t>
        <a:bodyPr/>
        <a:lstStyle/>
        <a:p>
          <a:pPr rtl="1"/>
          <a:endParaRPr lang="fa-IR"/>
        </a:p>
      </dgm:t>
    </dgm:pt>
    <dgm:pt modelId="{AF1DA47C-20F1-4D8B-A6F1-0CDC53972A0A}" type="pres">
      <dgm:prSet presAssocID="{D84B7EDE-937C-4D9C-AE37-432903C364CB}" presName="Name19" presStyleLbl="parChTrans1D4" presStyleIdx="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93479B9-5C69-476F-AFEC-1A651F6FD420}" type="pres">
      <dgm:prSet presAssocID="{25AAF603-3589-4E4B-BCF4-D02BBA66BBDD}" presName="Name21" presStyleCnt="0"/>
      <dgm:spPr/>
      <dgm:t>
        <a:bodyPr/>
        <a:lstStyle/>
        <a:p>
          <a:pPr rtl="1"/>
          <a:endParaRPr lang="fa-IR"/>
        </a:p>
      </dgm:t>
    </dgm:pt>
    <dgm:pt modelId="{901C4CE0-03FB-4E42-BFAE-A6BA17B3C41C}" type="pres">
      <dgm:prSet presAssocID="{25AAF603-3589-4E4B-BCF4-D02BBA66BBDD}" presName="level2Shape" presStyleLbl="node4" presStyleIdx="7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BAC3D2-293D-47E7-A35C-30CA968C8A73}" type="pres">
      <dgm:prSet presAssocID="{25AAF603-3589-4E4B-BCF4-D02BBA66BBDD}" presName="hierChild3" presStyleCnt="0"/>
      <dgm:spPr/>
      <dgm:t>
        <a:bodyPr/>
        <a:lstStyle/>
        <a:p>
          <a:pPr rtl="1"/>
          <a:endParaRPr lang="fa-IR"/>
        </a:p>
      </dgm:t>
    </dgm:pt>
    <dgm:pt modelId="{51F2CC25-7321-4A37-9E2D-FBDD811CCE46}" type="pres">
      <dgm:prSet presAssocID="{60466D62-7BF1-4E1D-B525-B270B6AAC820}" presName="Name19" presStyleLbl="parChTrans1D4" presStyleIdx="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F7D39FB-977E-42A7-A056-7F26B4426380}" type="pres">
      <dgm:prSet presAssocID="{4E60B9FE-FEC7-41EB-90BB-077E6F3BDF93}" presName="Name21" presStyleCnt="0"/>
      <dgm:spPr/>
      <dgm:t>
        <a:bodyPr/>
        <a:lstStyle/>
        <a:p>
          <a:pPr rtl="1"/>
          <a:endParaRPr lang="fa-IR"/>
        </a:p>
      </dgm:t>
    </dgm:pt>
    <dgm:pt modelId="{1ED70288-AAB4-4A4E-90BC-8AA07BCA6E3E}" type="pres">
      <dgm:prSet presAssocID="{4E60B9FE-FEC7-41EB-90BB-077E6F3BDF93}" presName="level2Shape" presStyleLbl="node4" presStyleIdx="8" presStyleCnt="23" custScaleX="155671" custScaleY="18493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E03CC-DEF1-48E1-9C9F-B5E0D43D482A}" type="pres">
      <dgm:prSet presAssocID="{4E60B9FE-FEC7-41EB-90BB-077E6F3BDF93}" presName="hierChild3" presStyleCnt="0"/>
      <dgm:spPr/>
      <dgm:t>
        <a:bodyPr/>
        <a:lstStyle/>
        <a:p>
          <a:pPr rtl="1"/>
          <a:endParaRPr lang="fa-IR"/>
        </a:p>
      </dgm:t>
    </dgm:pt>
    <dgm:pt modelId="{C3E6F96D-B2A7-4477-9F55-930D6CC0C2E2}" type="pres">
      <dgm:prSet presAssocID="{7C8F1D3F-A94C-4602-976D-66CF827E566F}" presName="Name19" presStyleLbl="parChTrans1D4" presStyleIdx="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2A084A9-C117-4833-B37A-777CA124C0D2}" type="pres">
      <dgm:prSet presAssocID="{AEBCE80A-8A1F-43A6-9540-854D2FA6A127}" presName="Name21" presStyleCnt="0"/>
      <dgm:spPr/>
      <dgm:t>
        <a:bodyPr/>
        <a:lstStyle/>
        <a:p>
          <a:endParaRPr lang="en-US"/>
        </a:p>
      </dgm:t>
    </dgm:pt>
    <dgm:pt modelId="{C0D4048E-FDB4-42DE-B106-4A6D8CB5E0D6}" type="pres">
      <dgm:prSet presAssocID="{AEBCE80A-8A1F-43A6-9540-854D2FA6A127}" presName="level2Shape" presStyleLbl="node4" presStyleIdx="9" presStyleCnt="23" custScaleX="602853" custScaleY="2363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9A5B96-E99B-4758-AC6E-493740026967}" type="pres">
      <dgm:prSet presAssocID="{AEBCE80A-8A1F-43A6-9540-854D2FA6A127}" presName="hierChild3" presStyleCnt="0"/>
      <dgm:spPr/>
      <dgm:t>
        <a:bodyPr/>
        <a:lstStyle/>
        <a:p>
          <a:endParaRPr lang="en-US"/>
        </a:p>
      </dgm:t>
    </dgm:pt>
    <dgm:pt modelId="{C6DF1C5C-9C2D-47A6-B2FB-166CBB8E26A7}" type="pres">
      <dgm:prSet presAssocID="{F77B59EA-006A-40CE-ADCA-DA7BC1D01777}" presName="Name19" presStyleLbl="parChTrans1D4" presStyleIdx="1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9D2ACE-1E89-4712-9F9C-FC60D56DC28E}" type="pres">
      <dgm:prSet presAssocID="{D07C6733-6FDA-431D-8508-8ECC09CCEC94}" presName="Name21" presStyleCnt="0"/>
      <dgm:spPr/>
      <dgm:t>
        <a:bodyPr/>
        <a:lstStyle/>
        <a:p>
          <a:pPr rtl="1"/>
          <a:endParaRPr lang="fa-IR"/>
        </a:p>
      </dgm:t>
    </dgm:pt>
    <dgm:pt modelId="{36968BF5-87A7-4621-9CFB-F14BEC1394EB}" type="pres">
      <dgm:prSet presAssocID="{D07C6733-6FDA-431D-8508-8ECC09CCEC94}" presName="level2Shape" presStyleLbl="node4" presStyleIdx="10" presStyleCnt="23" custScaleX="128096" custScaleY="13804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FD430BA-2D41-4DFE-A5D0-EB8340DD3F69}" type="pres">
      <dgm:prSet presAssocID="{D07C6733-6FDA-431D-8508-8ECC09CCEC94}" presName="hierChild3" presStyleCnt="0"/>
      <dgm:spPr/>
      <dgm:t>
        <a:bodyPr/>
        <a:lstStyle/>
        <a:p>
          <a:pPr rtl="1"/>
          <a:endParaRPr lang="fa-IR"/>
        </a:p>
      </dgm:t>
    </dgm:pt>
    <dgm:pt modelId="{DDFF63D4-425D-44B6-BC53-22B342F64D2F}" type="pres">
      <dgm:prSet presAssocID="{76E3D956-7EB5-4533-915C-2AA65EFC431C}" presName="Name19" presStyleLbl="parChTrans1D4" presStyleIdx="1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24DD118-4652-477D-8B19-9A38DDDC003F}" type="pres">
      <dgm:prSet presAssocID="{3203D753-2867-420C-8A85-4478E1BBAC5D}" presName="Name21" presStyleCnt="0"/>
      <dgm:spPr/>
      <dgm:t>
        <a:bodyPr/>
        <a:lstStyle/>
        <a:p>
          <a:pPr rtl="1"/>
          <a:endParaRPr lang="fa-IR"/>
        </a:p>
      </dgm:t>
    </dgm:pt>
    <dgm:pt modelId="{CCA44102-53B5-426A-9172-FAD354613126}" type="pres">
      <dgm:prSet presAssocID="{3203D753-2867-420C-8A85-4478E1BBAC5D}" presName="level2Shape" presStyleLbl="node4" presStyleIdx="11" presStyleCnt="23" custScaleX="18859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9E65D-93E4-4C11-9958-252D7A022110}" type="pres">
      <dgm:prSet presAssocID="{3203D753-2867-420C-8A85-4478E1BBAC5D}" presName="hierChild3" presStyleCnt="0"/>
      <dgm:spPr/>
      <dgm:t>
        <a:bodyPr/>
        <a:lstStyle/>
        <a:p>
          <a:pPr rtl="1"/>
          <a:endParaRPr lang="fa-IR"/>
        </a:p>
      </dgm:t>
    </dgm:pt>
    <dgm:pt modelId="{F822FB9A-985A-4B22-A12E-3C874ADA41F0}" type="pres">
      <dgm:prSet presAssocID="{B545746D-AFA1-4476-AE23-C1BFAE3CC6D9}" presName="Name19" presStyleLbl="parChTrans1D4" presStyleIdx="1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0518DFC-4580-4C12-AD23-D78931A4D59C}" type="pres">
      <dgm:prSet presAssocID="{EDD240F2-A367-4D57-896D-26A7697F144F}" presName="Name21" presStyleCnt="0"/>
      <dgm:spPr/>
      <dgm:t>
        <a:bodyPr/>
        <a:lstStyle/>
        <a:p>
          <a:pPr rtl="1"/>
          <a:endParaRPr lang="fa-IR"/>
        </a:p>
      </dgm:t>
    </dgm:pt>
    <dgm:pt modelId="{9A601926-CF3A-4123-B05B-7A38AA9936C3}" type="pres">
      <dgm:prSet presAssocID="{EDD240F2-A367-4D57-896D-26A7697F144F}" presName="level2Shape" presStyleLbl="node4" presStyleIdx="12" presStyleCnt="23" custScaleX="133340" custScaleY="14398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1F9EFA5-11B9-4B58-857B-7C563C2DB3AB}" type="pres">
      <dgm:prSet presAssocID="{EDD240F2-A367-4D57-896D-26A7697F144F}" presName="hierChild3" presStyleCnt="0"/>
      <dgm:spPr/>
      <dgm:t>
        <a:bodyPr/>
        <a:lstStyle/>
        <a:p>
          <a:pPr rtl="1"/>
          <a:endParaRPr lang="fa-IR"/>
        </a:p>
      </dgm:t>
    </dgm:pt>
    <dgm:pt modelId="{3B88000C-35AD-4177-B034-5416E94CCE09}" type="pres">
      <dgm:prSet presAssocID="{F2076D8D-D37E-4B7C-AB55-3B6B099B2F5B}" presName="Name19" presStyleLbl="parChTrans1D4" presStyleIdx="1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3FCD131-8F34-4A36-BF83-2EDA8674498B}" type="pres">
      <dgm:prSet presAssocID="{C0C4DB0E-270B-4125-B37B-210EEC903556}" presName="Name21" presStyleCnt="0"/>
      <dgm:spPr/>
      <dgm:t>
        <a:bodyPr/>
        <a:lstStyle/>
        <a:p>
          <a:pPr rtl="1"/>
          <a:endParaRPr lang="fa-IR"/>
        </a:p>
      </dgm:t>
    </dgm:pt>
    <dgm:pt modelId="{DAB1F095-B042-4761-8EA9-E8FB6946321E}" type="pres">
      <dgm:prSet presAssocID="{C0C4DB0E-270B-4125-B37B-210EEC903556}" presName="level2Shape" presStyleLbl="node4" presStyleIdx="13" presStyleCnt="23" custScaleX="197433" custScaleY="8732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45273E-04C6-419F-BA45-E2509D7BC158}" type="pres">
      <dgm:prSet presAssocID="{C0C4DB0E-270B-4125-B37B-210EEC903556}" presName="hierChild3" presStyleCnt="0"/>
      <dgm:spPr/>
      <dgm:t>
        <a:bodyPr/>
        <a:lstStyle/>
        <a:p>
          <a:pPr rtl="1"/>
          <a:endParaRPr lang="fa-IR"/>
        </a:p>
      </dgm:t>
    </dgm:pt>
    <dgm:pt modelId="{92BA1D3A-3B44-4B68-B1F6-2A756F3A1F63}" type="pres">
      <dgm:prSet presAssocID="{121F118E-D012-4677-AF52-74E7A0826B5A}" presName="Name19" presStyleLbl="parChTrans1D4" presStyleIdx="1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D40050D-8176-4F00-AD5D-50CD163810E1}" type="pres">
      <dgm:prSet presAssocID="{BF6E0446-20AA-4DD3-AE91-BD27976F1D35}" presName="Name21" presStyleCnt="0"/>
      <dgm:spPr/>
      <dgm:t>
        <a:bodyPr/>
        <a:lstStyle/>
        <a:p>
          <a:pPr rtl="1"/>
          <a:endParaRPr lang="fa-IR"/>
        </a:p>
      </dgm:t>
    </dgm:pt>
    <dgm:pt modelId="{7B1B136E-091A-42AE-86DB-E5F27F1D03F2}" type="pres">
      <dgm:prSet presAssocID="{BF6E0446-20AA-4DD3-AE91-BD27976F1D35}" presName="level2Shape" presStyleLbl="node4" presStyleIdx="14" presStyleCnt="23" custScaleX="2346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11314A-F2AE-4A70-BE8E-52EDAE85A5BB}" type="pres">
      <dgm:prSet presAssocID="{BF6E0446-20AA-4DD3-AE91-BD27976F1D35}" presName="hierChild3" presStyleCnt="0"/>
      <dgm:spPr/>
      <dgm:t>
        <a:bodyPr/>
        <a:lstStyle/>
        <a:p>
          <a:pPr rtl="1"/>
          <a:endParaRPr lang="fa-IR"/>
        </a:p>
      </dgm:t>
    </dgm:pt>
    <dgm:pt modelId="{7A4A7572-B6E6-4B1D-82F4-23C228D5AE76}" type="pres">
      <dgm:prSet presAssocID="{BF64F9F3-3966-4973-9F5B-EEBD38BCE0A3}" presName="Name19" presStyleLbl="parChTrans1D4" presStyleIdx="1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936BF0-808F-4F8C-B8B4-698E9A82FA68}" type="pres">
      <dgm:prSet presAssocID="{145922C3-B9ED-436B-AB46-D9766A625C07}" presName="Name21" presStyleCnt="0"/>
      <dgm:spPr/>
      <dgm:t>
        <a:bodyPr/>
        <a:lstStyle/>
        <a:p>
          <a:pPr rtl="1"/>
          <a:endParaRPr lang="fa-IR"/>
        </a:p>
      </dgm:t>
    </dgm:pt>
    <dgm:pt modelId="{C328D836-FA06-4700-A71D-433A1783DF10}" type="pres">
      <dgm:prSet presAssocID="{145922C3-B9ED-436B-AB46-D9766A625C07}" presName="level2Shape" presStyleLbl="node4" presStyleIdx="15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BFF54DF-3D74-4030-B12D-5071B9C66041}" type="pres">
      <dgm:prSet presAssocID="{145922C3-B9ED-436B-AB46-D9766A625C07}" presName="hierChild3" presStyleCnt="0"/>
      <dgm:spPr/>
      <dgm:t>
        <a:bodyPr/>
        <a:lstStyle/>
        <a:p>
          <a:pPr rtl="1"/>
          <a:endParaRPr lang="fa-IR"/>
        </a:p>
      </dgm:t>
    </dgm:pt>
    <dgm:pt modelId="{CFF5F7D6-2A85-4A2F-9861-FB7B9C67FD7C}" type="pres">
      <dgm:prSet presAssocID="{4D765EA3-3C2A-49C4-97ED-938919186DA2}" presName="Name19" presStyleLbl="parChTrans1D4" presStyleIdx="1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14BC7D8-3C49-4CD1-ADD8-DE2F998E2544}" type="pres">
      <dgm:prSet presAssocID="{C8623647-ABC0-477E-9DDF-50B97F7E1731}" presName="Name21" presStyleCnt="0"/>
      <dgm:spPr/>
      <dgm:t>
        <a:bodyPr/>
        <a:lstStyle/>
        <a:p>
          <a:pPr rtl="1"/>
          <a:endParaRPr lang="fa-IR"/>
        </a:p>
      </dgm:t>
    </dgm:pt>
    <dgm:pt modelId="{024ECE9B-5907-43F8-AF21-BFB67D00BCC9}" type="pres">
      <dgm:prSet presAssocID="{C8623647-ABC0-477E-9DDF-50B97F7E1731}" presName="level2Shape" presStyleLbl="node4" presStyleIdx="16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6FD4B4-42BF-4280-A235-735B766DDF96}" type="pres">
      <dgm:prSet presAssocID="{C8623647-ABC0-477E-9DDF-50B97F7E1731}" presName="hierChild3" presStyleCnt="0"/>
      <dgm:spPr/>
      <dgm:t>
        <a:bodyPr/>
        <a:lstStyle/>
        <a:p>
          <a:pPr rtl="1"/>
          <a:endParaRPr lang="fa-IR"/>
        </a:p>
      </dgm:t>
    </dgm:pt>
    <dgm:pt modelId="{2AF34BF0-53BD-4736-A2EE-CD60F1742F6D}" type="pres">
      <dgm:prSet presAssocID="{DDFC5F8A-6635-4F4B-B87A-995F0595405F}" presName="Name19" presStyleLbl="parChTrans1D4" presStyleIdx="1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4835878-7014-4316-B0EE-17E753CEC034}" type="pres">
      <dgm:prSet presAssocID="{6777BFA7-B993-4CC4-96DE-69063A071FAA}" presName="Name21" presStyleCnt="0"/>
      <dgm:spPr/>
      <dgm:t>
        <a:bodyPr/>
        <a:lstStyle/>
        <a:p>
          <a:pPr rtl="1"/>
          <a:endParaRPr lang="fa-IR"/>
        </a:p>
      </dgm:t>
    </dgm:pt>
    <dgm:pt modelId="{E2867311-F3C3-441F-A44D-E395F1628851}" type="pres">
      <dgm:prSet presAssocID="{6777BFA7-B993-4CC4-96DE-69063A071FAA}" presName="level2Shape" presStyleLbl="node4" presStyleIdx="17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4DD6D7B-5DE8-489F-AD0F-488CCDF12730}" type="pres">
      <dgm:prSet presAssocID="{6777BFA7-B993-4CC4-96DE-69063A071FAA}" presName="hierChild3" presStyleCnt="0"/>
      <dgm:spPr/>
      <dgm:t>
        <a:bodyPr/>
        <a:lstStyle/>
        <a:p>
          <a:pPr rtl="1"/>
          <a:endParaRPr lang="fa-IR"/>
        </a:p>
      </dgm:t>
    </dgm:pt>
    <dgm:pt modelId="{854C2DEF-B1CB-41EF-B8D7-88A67D44B6F4}" type="pres">
      <dgm:prSet presAssocID="{C2306064-9C90-421A-9BC0-7E1886C1D061}" presName="Name19" presStyleLbl="parChTrans1D4" presStyleIdx="1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870D153-E1B5-4076-AB03-E96674FE731C}" type="pres">
      <dgm:prSet presAssocID="{FC08CFF4-3943-4DE1-AF55-54BB844F9A58}" presName="Name21" presStyleCnt="0"/>
      <dgm:spPr/>
      <dgm:t>
        <a:bodyPr/>
        <a:lstStyle/>
        <a:p>
          <a:pPr rtl="1"/>
          <a:endParaRPr lang="fa-IR"/>
        </a:p>
      </dgm:t>
    </dgm:pt>
    <dgm:pt modelId="{0DB7CE21-0C23-453B-92A5-BC7CBDECD541}" type="pres">
      <dgm:prSet presAssocID="{FC08CFF4-3943-4DE1-AF55-54BB844F9A58}" presName="level2Shape" presStyleLbl="node4" presStyleIdx="18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611F73B-60D9-4233-B9AC-001E9C269F1B}" type="pres">
      <dgm:prSet presAssocID="{FC08CFF4-3943-4DE1-AF55-54BB844F9A58}" presName="hierChild3" presStyleCnt="0"/>
      <dgm:spPr/>
      <dgm:t>
        <a:bodyPr/>
        <a:lstStyle/>
        <a:p>
          <a:pPr rtl="1"/>
          <a:endParaRPr lang="fa-IR"/>
        </a:p>
      </dgm:t>
    </dgm:pt>
    <dgm:pt modelId="{735B237C-4E8A-48CF-BB29-CFDA73037653}" type="pres">
      <dgm:prSet presAssocID="{A8A4F160-72DC-4ABB-802B-417F0073FAAA}" presName="Name19" presStyleLbl="parChTrans1D4" presStyleIdx="1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3AA7CC-91F9-4CF6-A070-26D3F14F4F22}" type="pres">
      <dgm:prSet presAssocID="{ACF39FC5-0713-4D63-8862-234CB4F23E60}" presName="Name21" presStyleCnt="0"/>
      <dgm:spPr/>
      <dgm:t>
        <a:bodyPr/>
        <a:lstStyle/>
        <a:p>
          <a:pPr rtl="1"/>
          <a:endParaRPr lang="fa-IR"/>
        </a:p>
      </dgm:t>
    </dgm:pt>
    <dgm:pt modelId="{81AACCDB-FEC5-4EEC-9B2C-F59AD122C242}" type="pres">
      <dgm:prSet presAssocID="{ACF39FC5-0713-4D63-8862-234CB4F23E60}" presName="level2Shape" presStyleLbl="node4" presStyleIdx="19" presStyleCnt="23" custScaleX="141185" custScaleY="127488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B9899291-1322-4AAC-BB4D-2C4C7D0757E3}" type="pres">
      <dgm:prSet presAssocID="{ACF39FC5-0713-4D63-8862-234CB4F23E60}" presName="hierChild3" presStyleCnt="0"/>
      <dgm:spPr/>
      <dgm:t>
        <a:bodyPr/>
        <a:lstStyle/>
        <a:p>
          <a:pPr rtl="1"/>
          <a:endParaRPr lang="fa-IR"/>
        </a:p>
      </dgm:t>
    </dgm:pt>
    <dgm:pt modelId="{94203AF7-2B9A-4934-94EF-DB19C98E71C0}" type="pres">
      <dgm:prSet presAssocID="{F3CD7E63-6588-41B5-9FC4-908A97433A01}" presName="Name19" presStyleLbl="parChTrans1D4" presStyleIdx="2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480338-4C8A-4820-897B-1A691CF6034F}" type="pres">
      <dgm:prSet presAssocID="{92EF8860-4F1A-4B75-BF80-00A3983DA9B2}" presName="Name21" presStyleCnt="0"/>
      <dgm:spPr/>
      <dgm:t>
        <a:bodyPr/>
        <a:lstStyle/>
        <a:p>
          <a:pPr rtl="1"/>
          <a:endParaRPr lang="fa-IR"/>
        </a:p>
      </dgm:t>
    </dgm:pt>
    <dgm:pt modelId="{C57878A7-E67E-497F-ADED-82219AEABBF8}" type="pres">
      <dgm:prSet presAssocID="{92EF8860-4F1A-4B75-BF80-00A3983DA9B2}" presName="level2Shape" presStyleLbl="node4" presStyleIdx="20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863E91F-1B05-4710-853F-904FB9F7D55F}" type="pres">
      <dgm:prSet presAssocID="{92EF8860-4F1A-4B75-BF80-00A3983DA9B2}" presName="hierChild3" presStyleCnt="0"/>
      <dgm:spPr/>
      <dgm:t>
        <a:bodyPr/>
        <a:lstStyle/>
        <a:p>
          <a:pPr rtl="1"/>
          <a:endParaRPr lang="fa-IR"/>
        </a:p>
      </dgm:t>
    </dgm:pt>
    <dgm:pt modelId="{72F847E0-3560-4182-B35D-CEE69C314693}" type="pres">
      <dgm:prSet presAssocID="{DD92E740-609D-4901-801E-91BAFD8652F2}" presName="Name19" presStyleLbl="parChTrans1D4" presStyleIdx="2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035C45-6E3A-4F82-850A-35C2D1827EF5}" type="pres">
      <dgm:prSet presAssocID="{5F5B5E23-99AA-49F9-959D-036FA1D4D287}" presName="Name21" presStyleCnt="0"/>
      <dgm:spPr/>
      <dgm:t>
        <a:bodyPr/>
        <a:lstStyle/>
        <a:p>
          <a:pPr rtl="1"/>
          <a:endParaRPr lang="fa-IR"/>
        </a:p>
      </dgm:t>
    </dgm:pt>
    <dgm:pt modelId="{521A834D-7EE0-4242-BF7A-29AE5D1877AD}" type="pres">
      <dgm:prSet presAssocID="{5F5B5E23-99AA-49F9-959D-036FA1D4D287}" presName="level2Shape" presStyleLbl="node4" presStyleIdx="21" presStyleCnt="23" custScaleX="148153" custScaleY="13725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8427156-0FDF-4EB5-83C9-1E559574BC2D}" type="pres">
      <dgm:prSet presAssocID="{5F5B5E23-99AA-49F9-959D-036FA1D4D287}" presName="hierChild3" presStyleCnt="0"/>
      <dgm:spPr/>
      <dgm:t>
        <a:bodyPr/>
        <a:lstStyle/>
        <a:p>
          <a:pPr rtl="1"/>
          <a:endParaRPr lang="fa-IR"/>
        </a:p>
      </dgm:t>
    </dgm:pt>
    <dgm:pt modelId="{234E7679-8D8E-4D6B-B757-EB94E191B303}" type="pres">
      <dgm:prSet presAssocID="{F2AAC46E-684D-4330-A2A2-FDAE87AC9C74}" presName="Name19" presStyleLbl="parChTrans1D4" presStyleIdx="2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6DB5BC8-F389-4D70-B3AD-C6852B9EDCC9}" type="pres">
      <dgm:prSet presAssocID="{B4FC962F-6548-4EB3-8BD7-BA6E2380AD1C}" presName="Name21" presStyleCnt="0"/>
      <dgm:spPr/>
      <dgm:t>
        <a:bodyPr/>
        <a:lstStyle/>
        <a:p>
          <a:pPr rtl="1"/>
          <a:endParaRPr lang="fa-IR"/>
        </a:p>
      </dgm:t>
    </dgm:pt>
    <dgm:pt modelId="{E60A4CB8-3ECE-4DCC-B45A-A3D666DEB774}" type="pres">
      <dgm:prSet presAssocID="{B4FC962F-6548-4EB3-8BD7-BA6E2380AD1C}" presName="level2Shape" presStyleLbl="node4" presStyleIdx="22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4D15C05-7B89-4EC0-9F3E-C019A2C1018A}" type="pres">
      <dgm:prSet presAssocID="{B4FC962F-6548-4EB3-8BD7-BA6E2380AD1C}" presName="hierChild3" presStyleCnt="0"/>
      <dgm:spPr/>
      <dgm:t>
        <a:bodyPr/>
        <a:lstStyle/>
        <a:p>
          <a:pPr rtl="1"/>
          <a:endParaRPr lang="fa-IR"/>
        </a:p>
      </dgm:t>
    </dgm:pt>
    <dgm:pt modelId="{1D0015AD-9FD4-42AF-B5AB-C787DF5D5580}" type="pres">
      <dgm:prSet presAssocID="{602E6588-CE2F-415C-94B0-AC0226E43CAF}" presName="bgShapesFlow" presStyleCnt="0"/>
      <dgm:spPr/>
      <dgm:t>
        <a:bodyPr/>
        <a:lstStyle/>
        <a:p>
          <a:endParaRPr lang="en-US"/>
        </a:p>
      </dgm:t>
    </dgm:pt>
  </dgm:ptLst>
  <dgm:cxnLst>
    <dgm:cxn modelId="{7193CC7F-3C58-4125-B183-62F456A72B4C}" type="presOf" srcId="{88BB7614-CC64-499E-AAAB-E16A26CFCDFB}" destId="{1647818C-8284-48EC-A816-C5779470785C}" srcOrd="0" destOrd="0" presId="urn:microsoft.com/office/officeart/2005/8/layout/hierarchy6"/>
    <dgm:cxn modelId="{FFE3E688-A8FC-47B7-9387-B5B3E64F9D4F}" type="presOf" srcId="{D84B7EDE-937C-4D9C-AE37-432903C364CB}" destId="{AF1DA47C-20F1-4D8B-A6F1-0CDC53972A0A}" srcOrd="0" destOrd="0" presId="urn:microsoft.com/office/officeart/2005/8/layout/hierarchy6"/>
    <dgm:cxn modelId="{35D65AB5-288E-40E9-A753-9C33D8A19F12}" type="presOf" srcId="{E23A5B21-F187-441C-93A7-EC65E22F6FE6}" destId="{53AFA21B-D582-4D71-9338-0158ED5A2B0B}" srcOrd="0" destOrd="0" presId="urn:microsoft.com/office/officeart/2005/8/layout/hierarchy6"/>
    <dgm:cxn modelId="{07296784-6789-4F6B-8494-BEDB390158B2}" type="presOf" srcId="{B103F201-ECF0-4637-8C0F-3BC8B0F5F620}" destId="{ACD2B19E-092F-4E26-9F5C-2FC4A907C0DA}" srcOrd="0" destOrd="0" presId="urn:microsoft.com/office/officeart/2005/8/layout/hierarchy6"/>
    <dgm:cxn modelId="{524A86BA-166C-4A24-B6B2-A178A4E32E27}" srcId="{AEBCE80A-8A1F-43A6-9540-854D2FA6A127}" destId="{5F5B5E23-99AA-49F9-959D-036FA1D4D287}" srcOrd="1" destOrd="0" parTransId="{DD92E740-609D-4901-801E-91BAFD8652F2}" sibTransId="{74DF1494-8831-43E6-BC5A-ED1989712590}"/>
    <dgm:cxn modelId="{544DC99F-5838-43B9-948D-C77C318EA8DB}" srcId="{1F3E252E-94F7-4528-8A86-212E17E91BFE}" destId="{5BC21150-702E-485B-AE01-DFD95BC38846}" srcOrd="0" destOrd="0" parTransId="{8B872CB0-2813-4E11-9462-26CBD34DA735}" sibTransId="{FF5BB0E4-C799-46AF-A258-227C1B4C7A1B}"/>
    <dgm:cxn modelId="{2762EA2A-5269-4846-A9CC-9C0FE104C6ED}" type="presOf" srcId="{A8A4F160-72DC-4ABB-802B-417F0073FAAA}" destId="{735B237C-4E8A-48CF-BB29-CFDA73037653}" srcOrd="0" destOrd="0" presId="urn:microsoft.com/office/officeart/2005/8/layout/hierarchy6"/>
    <dgm:cxn modelId="{D38A8484-428F-49D2-B20E-522B50E09D64}" srcId="{602E6588-CE2F-415C-94B0-AC0226E43CAF}" destId="{97D9CE73-6BDC-495F-9B4E-47E8E722F052}" srcOrd="0" destOrd="0" parTransId="{1A406EFE-8205-4F49-ADFC-40716A9B3C38}" sibTransId="{A0F0160E-A163-415B-806F-BC4AC83EB9F7}"/>
    <dgm:cxn modelId="{2B8DFC3A-8E68-4777-AD13-5F32F5B16209}" type="presOf" srcId="{F92F2CBF-EB51-43EB-9D63-25DE5EFB7F8B}" destId="{24E9FE9A-D7D3-49B5-932A-5EB0CAD9224F}" srcOrd="0" destOrd="0" presId="urn:microsoft.com/office/officeart/2005/8/layout/hierarchy6"/>
    <dgm:cxn modelId="{FA390D72-8A0E-45CD-962B-B410B67C3E10}" type="presOf" srcId="{C03216FA-B299-4AF7-BF57-80B08D75F5F8}" destId="{F92BA2BD-D697-49AD-BB1C-420F35AAC7DC}" srcOrd="0" destOrd="0" presId="urn:microsoft.com/office/officeart/2005/8/layout/hierarchy6"/>
    <dgm:cxn modelId="{89ACE767-D85E-48FF-A411-E3B929CD3395}" type="presOf" srcId="{5F5B5E23-99AA-49F9-959D-036FA1D4D287}" destId="{521A834D-7EE0-4242-BF7A-29AE5D1877AD}" srcOrd="0" destOrd="0" presId="urn:microsoft.com/office/officeart/2005/8/layout/hierarchy6"/>
    <dgm:cxn modelId="{67A9BB8F-F389-488C-B193-6BE48C7FCBA3}" type="presOf" srcId="{11186983-282C-4394-B19E-5704529427B5}" destId="{BBCDA4EF-C272-414C-BBEE-68CD0F5F4B75}" srcOrd="0" destOrd="0" presId="urn:microsoft.com/office/officeart/2005/8/layout/hierarchy6"/>
    <dgm:cxn modelId="{43885626-019A-467D-A400-296787B7D92C}" type="presOf" srcId="{12C70F81-7A7D-4AB4-8D76-56111F7B8DAB}" destId="{8772F5F5-7FE1-4C75-973A-7734D44DFFF6}" srcOrd="0" destOrd="0" presId="urn:microsoft.com/office/officeart/2005/8/layout/hierarchy6"/>
    <dgm:cxn modelId="{3DE7EDFD-ADF9-41F7-9386-DCDDCBDECEDD}" type="presOf" srcId="{F2076D8D-D37E-4B7C-AB55-3B6B099B2F5B}" destId="{3B88000C-35AD-4177-B034-5416E94CCE09}" srcOrd="0" destOrd="0" presId="urn:microsoft.com/office/officeart/2005/8/layout/hierarchy6"/>
    <dgm:cxn modelId="{9D2DF328-60DB-49C0-BE41-6CA635478549}" type="presOf" srcId="{7C8F1D3F-A94C-4602-976D-66CF827E566F}" destId="{C3E6F96D-B2A7-4477-9F55-930D6CC0C2E2}" srcOrd="0" destOrd="0" presId="urn:microsoft.com/office/officeart/2005/8/layout/hierarchy6"/>
    <dgm:cxn modelId="{52483EDF-FB05-4D16-B882-4F2EC1A1BB51}" type="presOf" srcId="{CD37619E-CAAE-4D9F-99D7-EC4DADCC49BC}" destId="{578FB4F0-DAE9-4F0B-AA85-8390C1B4C1F0}" srcOrd="0" destOrd="0" presId="urn:microsoft.com/office/officeart/2005/8/layout/hierarchy6"/>
    <dgm:cxn modelId="{E18E4CAE-EF04-4C9A-97CF-D283E227ED90}" type="presOf" srcId="{AEBCE80A-8A1F-43A6-9540-854D2FA6A127}" destId="{C0D4048E-FDB4-42DE-B106-4A6D8CB5E0D6}" srcOrd="0" destOrd="0" presId="urn:microsoft.com/office/officeart/2005/8/layout/hierarchy6"/>
    <dgm:cxn modelId="{5470CF1F-5260-4FD2-A6A4-C2433A2E4327}" type="presOf" srcId="{F77B59EA-006A-40CE-ADCA-DA7BC1D01777}" destId="{C6DF1C5C-9C2D-47A6-B2FB-166CBB8E26A7}" srcOrd="0" destOrd="0" presId="urn:microsoft.com/office/officeart/2005/8/layout/hierarchy6"/>
    <dgm:cxn modelId="{1E9B73E9-F987-4733-A803-1D195BD6EADD}" type="presOf" srcId="{DD92E740-609D-4901-801E-91BAFD8652F2}" destId="{72F847E0-3560-4182-B35D-CEE69C314693}" srcOrd="0" destOrd="0" presId="urn:microsoft.com/office/officeart/2005/8/layout/hierarchy6"/>
    <dgm:cxn modelId="{610AFAB5-BF1E-4993-983F-FABE852D5C85}" srcId="{AEBCE80A-8A1F-43A6-9540-854D2FA6A127}" destId="{D07C6733-6FDA-431D-8508-8ECC09CCEC94}" srcOrd="0" destOrd="0" parTransId="{F77B59EA-006A-40CE-ADCA-DA7BC1D01777}" sibTransId="{F5F5E0DA-6C3F-4FB1-A2A5-2822B24B8126}"/>
    <dgm:cxn modelId="{01D85454-D62E-475A-A398-CE209880CB72}" srcId="{5F5B5E23-99AA-49F9-959D-036FA1D4D287}" destId="{B4FC962F-6548-4EB3-8BD7-BA6E2380AD1C}" srcOrd="0" destOrd="0" parTransId="{F2AAC46E-684D-4330-A2A2-FDAE87AC9C74}" sibTransId="{150B9D0C-15BD-448B-A967-2FABFECD61AF}"/>
    <dgm:cxn modelId="{5896A478-4F95-4692-9734-121B68DBE95B}" srcId="{BF6E0446-20AA-4DD3-AE91-BD27976F1D35}" destId="{6777BFA7-B993-4CC4-96DE-69063A071FAA}" srcOrd="1" destOrd="0" parTransId="{DDFC5F8A-6635-4F4B-B87A-995F0595405F}" sibTransId="{64F7A5C4-A401-4817-B1E9-119A69908BAB}"/>
    <dgm:cxn modelId="{592D29D0-248B-4D12-A3F2-01E639C5BA6E}" type="presOf" srcId="{121F118E-D012-4677-AF52-74E7A0826B5A}" destId="{92BA1D3A-3B44-4B68-B1F6-2A756F3A1F63}" srcOrd="0" destOrd="0" presId="urn:microsoft.com/office/officeart/2005/8/layout/hierarchy6"/>
    <dgm:cxn modelId="{061BFF8A-82C4-4E30-8997-AAA5BFBC72CC}" type="presOf" srcId="{92EF8860-4F1A-4B75-BF80-00A3983DA9B2}" destId="{C57878A7-E67E-497F-ADED-82219AEABBF8}" srcOrd="0" destOrd="0" presId="urn:microsoft.com/office/officeart/2005/8/layout/hierarchy6"/>
    <dgm:cxn modelId="{19DD8C78-5F23-48DC-990B-3DD2B9CD3DE0}" type="presOf" srcId="{F3CD7E63-6588-41B5-9FC4-908A97433A01}" destId="{94203AF7-2B9A-4934-94EF-DB19C98E71C0}" srcOrd="0" destOrd="0" presId="urn:microsoft.com/office/officeart/2005/8/layout/hierarchy6"/>
    <dgm:cxn modelId="{B73A0141-3B5D-46E7-926A-67B8FEABFED8}" srcId="{3203D753-2867-420C-8A85-4478E1BBAC5D}" destId="{EDD240F2-A367-4D57-896D-26A7697F144F}" srcOrd="0" destOrd="0" parTransId="{B545746D-AFA1-4476-AE23-C1BFAE3CC6D9}" sibTransId="{6300061B-24B6-4AD3-BBEB-5491C16A081A}"/>
    <dgm:cxn modelId="{134417E0-9AC6-4154-99BA-478494E00B4D}" srcId="{F92F2CBF-EB51-43EB-9D63-25DE5EFB7F8B}" destId="{E23A5B21-F187-441C-93A7-EC65E22F6FE6}" srcOrd="0" destOrd="0" parTransId="{11186983-282C-4394-B19E-5704529427B5}" sibTransId="{5ADFAAA7-2901-40BC-BCB9-2240CBCC95D0}"/>
    <dgm:cxn modelId="{D876451D-E775-4E5E-99F4-DA231BB4330C}" type="presOf" srcId="{C0C4DB0E-270B-4125-B37B-210EEC903556}" destId="{DAB1F095-B042-4761-8EA9-E8FB6946321E}" srcOrd="0" destOrd="0" presId="urn:microsoft.com/office/officeart/2005/8/layout/hierarchy6"/>
    <dgm:cxn modelId="{CCEC1F03-0785-40B0-9EFF-6C8D67536AF6}" srcId="{4E60B9FE-FEC7-41EB-90BB-077E6F3BDF93}" destId="{AEBCE80A-8A1F-43A6-9540-854D2FA6A127}" srcOrd="0" destOrd="0" parTransId="{7C8F1D3F-A94C-4602-976D-66CF827E566F}" sibTransId="{E1625FFC-1850-4C98-962C-919D62396F10}"/>
    <dgm:cxn modelId="{CCE84B43-3E1F-4BF0-AB3E-90C992CDDA32}" srcId="{EDD240F2-A367-4D57-896D-26A7697F144F}" destId="{C0C4DB0E-270B-4125-B37B-210EEC903556}" srcOrd="0" destOrd="0" parTransId="{F2076D8D-D37E-4B7C-AB55-3B6B099B2F5B}" sibTransId="{4AE9F705-88AA-459D-91C9-B6464D4CA5AF}"/>
    <dgm:cxn modelId="{845F4E21-46D2-4624-A5F1-A49C9AFA6E43}" type="presOf" srcId="{92D78D84-BB2E-4BB7-A46B-9DCB3704FBF1}" destId="{7DD6BAB5-3497-425C-BC90-75FF8596D7E8}" srcOrd="0" destOrd="0" presId="urn:microsoft.com/office/officeart/2005/8/layout/hierarchy6"/>
    <dgm:cxn modelId="{84328CCB-7EEC-4130-8BB3-A3B3B5B2F469}" srcId="{F92F2CBF-EB51-43EB-9D63-25DE5EFB7F8B}" destId="{1F3E252E-94F7-4528-8A86-212E17E91BFE}" srcOrd="1" destOrd="0" parTransId="{92D78D84-BB2E-4BB7-A46B-9DCB3704FBF1}" sibTransId="{32BDA75B-B58F-42DF-996F-F8B8FABC2811}"/>
    <dgm:cxn modelId="{A988D6BE-F2E8-418D-9167-8CD546BDF8D2}" srcId="{7706554E-4028-42D1-AF9C-A5F8D01DD110}" destId="{25AAF603-3589-4E4B-BCF4-D02BBA66BBDD}" srcOrd="0" destOrd="0" parTransId="{D84B7EDE-937C-4D9C-AE37-432903C364CB}" sibTransId="{2B30B7BF-ECE7-4FE5-AD43-0B9074043E7E}"/>
    <dgm:cxn modelId="{F905FF68-D2D9-44FB-B4EF-E2EBAB35E08E}" srcId="{B103F201-ECF0-4637-8C0F-3BC8B0F5F620}" destId="{4E60B9FE-FEC7-41EB-90BB-077E6F3BDF93}" srcOrd="1" destOrd="0" parTransId="{60466D62-7BF1-4E1D-B525-B270B6AAC820}" sibTransId="{79FA2C8B-4440-40D7-8E3A-A5EC1038AD2F}"/>
    <dgm:cxn modelId="{27155FE1-8E85-4C3C-8D64-1C998FDFCCE1}" type="presOf" srcId="{602E6588-CE2F-415C-94B0-AC0226E43CAF}" destId="{C7E6DF73-B93E-48FB-BE9D-3F5B3A20ED04}" srcOrd="0" destOrd="0" presId="urn:microsoft.com/office/officeart/2005/8/layout/hierarchy6"/>
    <dgm:cxn modelId="{DC56BC80-4B57-441B-8ABE-3658B52CBC22}" type="presOf" srcId="{8B872CB0-2813-4E11-9462-26CBD34DA735}" destId="{D8A40886-B7D9-4721-9D43-59363356679D}" srcOrd="0" destOrd="0" presId="urn:microsoft.com/office/officeart/2005/8/layout/hierarchy6"/>
    <dgm:cxn modelId="{AAB48B97-B697-4403-BC25-5F13DE0C26BD}" srcId="{3203D753-2867-420C-8A85-4478E1BBAC5D}" destId="{ACF39FC5-0713-4D63-8862-234CB4F23E60}" srcOrd="1" destOrd="0" parTransId="{A8A4F160-72DC-4ABB-802B-417F0073FAAA}" sibTransId="{F04D7E37-92F4-455F-87DE-45A6700E0437}"/>
    <dgm:cxn modelId="{119CC2A3-B5DF-4541-9684-96106CB2B0BC}" type="presOf" srcId="{DDFC5F8A-6635-4F4B-B87A-995F0595405F}" destId="{2AF34BF0-53BD-4736-A2EE-CD60F1742F6D}" srcOrd="0" destOrd="0" presId="urn:microsoft.com/office/officeart/2005/8/layout/hierarchy6"/>
    <dgm:cxn modelId="{931809BF-AB39-4073-957A-A1435799D052}" srcId="{ACF39FC5-0713-4D63-8862-234CB4F23E60}" destId="{92EF8860-4F1A-4B75-BF80-00A3983DA9B2}" srcOrd="0" destOrd="0" parTransId="{F3CD7E63-6588-41B5-9FC4-908A97433A01}" sibTransId="{DBE183F1-82DE-4870-A5BB-D651FB2F4B29}"/>
    <dgm:cxn modelId="{00A0A7E5-271E-46BD-89C2-814D56E6D85F}" type="presOf" srcId="{5404A37B-76BA-4BBF-BC5B-60CD68780065}" destId="{3E7489B0-0EC2-46F9-99A7-B7F3B2A17D0A}" srcOrd="0" destOrd="0" presId="urn:microsoft.com/office/officeart/2005/8/layout/hierarchy6"/>
    <dgm:cxn modelId="{C27D06BA-FB88-48AF-8228-87459F4A0897}" srcId="{5BC21150-702E-485B-AE01-DFD95BC38846}" destId="{B103F201-ECF0-4637-8C0F-3BC8B0F5F620}" srcOrd="0" destOrd="0" parTransId="{6EAF4EE6-D5E3-47DA-9C5B-C54CFD4E104E}" sibTransId="{27CE0B9E-99AE-4A8E-BC8C-F1CF765BEA07}"/>
    <dgm:cxn modelId="{A6A66BAE-8586-4DC2-B7E6-B5D39E063CF4}" type="presOf" srcId="{B79D4465-D062-4185-825B-4AB9F9926894}" destId="{CF3AD234-94F8-4CD7-8110-AF9B719529E3}" srcOrd="0" destOrd="0" presId="urn:microsoft.com/office/officeart/2005/8/layout/hierarchy6"/>
    <dgm:cxn modelId="{9191C81C-C635-4634-9B6D-2C18BAA8E2C1}" type="presOf" srcId="{C2306064-9C90-421A-9BC0-7E1886C1D061}" destId="{854C2DEF-B1CB-41EF-B8D7-88A67D44B6F4}" srcOrd="0" destOrd="0" presId="urn:microsoft.com/office/officeart/2005/8/layout/hierarchy6"/>
    <dgm:cxn modelId="{339B35D1-377E-457E-8AA6-DAAC363FDED6}" type="presOf" srcId="{76E3D956-7EB5-4533-915C-2AA65EFC431C}" destId="{DDFF63D4-425D-44B6-BC53-22B342F64D2F}" srcOrd="0" destOrd="0" presId="urn:microsoft.com/office/officeart/2005/8/layout/hierarchy6"/>
    <dgm:cxn modelId="{738F09D1-1DAA-4677-8744-F1FE6D9CC937}" type="presOf" srcId="{7706554E-4028-42D1-AF9C-A5F8D01DD110}" destId="{5B7F944B-7E2B-474B-B407-31C7ECE8AEE4}" srcOrd="0" destOrd="0" presId="urn:microsoft.com/office/officeart/2005/8/layout/hierarchy6"/>
    <dgm:cxn modelId="{7128E10F-0139-4030-9FFC-93CE194628BE}" type="presOf" srcId="{BF64F9F3-3966-4973-9F5B-EEBD38BCE0A3}" destId="{7A4A7572-B6E6-4B1D-82F4-23C228D5AE76}" srcOrd="0" destOrd="0" presId="urn:microsoft.com/office/officeart/2005/8/layout/hierarchy6"/>
    <dgm:cxn modelId="{91C4C813-6073-4F39-AF7D-E43E1C478A2E}" type="presOf" srcId="{4E60B9FE-FEC7-41EB-90BB-077E6F3BDF93}" destId="{1ED70288-AAB4-4A4E-90BC-8AA07BCA6E3E}" srcOrd="0" destOrd="0" presId="urn:microsoft.com/office/officeart/2005/8/layout/hierarchy6"/>
    <dgm:cxn modelId="{E6DFC559-6A6B-46D7-BE62-A033970AE3A1}" type="presOf" srcId="{145922C3-B9ED-436B-AB46-D9766A625C07}" destId="{C328D836-FA06-4700-A71D-433A1783DF10}" srcOrd="0" destOrd="0" presId="urn:microsoft.com/office/officeart/2005/8/layout/hierarchy6"/>
    <dgm:cxn modelId="{38F649A3-2D17-40E8-AF3E-65F9A9ED4A51}" srcId="{12C70F81-7A7D-4AB4-8D76-56111F7B8DAB}" destId="{A336D75C-148E-4D24-BE60-73F54F342469}" srcOrd="0" destOrd="0" parTransId="{EC2037C4-6775-49C9-9E54-BFD1F10575F1}" sibTransId="{DA59FD68-2D1A-4C59-B075-E81774FB0E97}"/>
    <dgm:cxn modelId="{64C65B15-28D7-423D-B603-54ACEA49BA67}" srcId="{6777BFA7-B993-4CC4-96DE-69063A071FAA}" destId="{FC08CFF4-3943-4DE1-AF55-54BB844F9A58}" srcOrd="0" destOrd="0" parTransId="{C2306064-9C90-421A-9BC0-7E1886C1D061}" sibTransId="{8929F72D-D389-4BE7-A1E7-E4E467A77647}"/>
    <dgm:cxn modelId="{453EB0DA-00D0-42EF-8E54-42A80073C677}" srcId="{12C70F81-7A7D-4AB4-8D76-56111F7B8DAB}" destId="{7706554E-4028-42D1-AF9C-A5F8D01DD110}" srcOrd="1" destOrd="0" parTransId="{B79D4465-D062-4185-825B-4AB9F9926894}" sibTransId="{A3B475A1-C774-4227-BF1C-033B7FF701B9}"/>
    <dgm:cxn modelId="{1E4CA008-5C5F-4B06-8544-F9436E429F5A}" srcId="{D07C6733-6FDA-431D-8508-8ECC09CCEC94}" destId="{3203D753-2867-420C-8A85-4478E1BBAC5D}" srcOrd="0" destOrd="0" parTransId="{76E3D956-7EB5-4533-915C-2AA65EFC431C}" sibTransId="{2E6E22D4-F6A7-47B2-8F50-5D0764A69FF1}"/>
    <dgm:cxn modelId="{089D0050-7528-4EAD-A15A-5DFD23397B4E}" type="presOf" srcId="{60466D62-7BF1-4E1D-B525-B270B6AAC820}" destId="{51F2CC25-7321-4A37-9E2D-FBDD811CCE46}" srcOrd="0" destOrd="0" presId="urn:microsoft.com/office/officeart/2005/8/layout/hierarchy6"/>
    <dgm:cxn modelId="{818C58AA-0D71-47F0-89A2-56A2266220C3}" type="presOf" srcId="{FC08CFF4-3943-4DE1-AF55-54BB844F9A58}" destId="{0DB7CE21-0C23-453B-92A5-BC7CBDECD541}" srcOrd="0" destOrd="0" presId="urn:microsoft.com/office/officeart/2005/8/layout/hierarchy6"/>
    <dgm:cxn modelId="{279FFAB8-C7E0-42DC-B1CB-79BA5EE45777}" type="presOf" srcId="{C8623647-ABC0-477E-9DDF-50B97F7E1731}" destId="{024ECE9B-5907-43F8-AF21-BFB67D00BCC9}" srcOrd="0" destOrd="0" presId="urn:microsoft.com/office/officeart/2005/8/layout/hierarchy6"/>
    <dgm:cxn modelId="{83BCDE69-CE2B-4E9B-83EC-4BE952326A3C}" type="presOf" srcId="{5BC21150-702E-485B-AE01-DFD95BC38846}" destId="{E6481D9E-D82F-4A6C-8F46-0CBEFFC77697}" srcOrd="0" destOrd="0" presId="urn:microsoft.com/office/officeart/2005/8/layout/hierarchy6"/>
    <dgm:cxn modelId="{4D26A162-8F49-4EA5-8F78-224C90D273EA}" srcId="{A336D75C-148E-4D24-BE60-73F54F342469}" destId="{A418B701-8C77-4CC4-ADD4-AE3A4A19D157}" srcOrd="0" destOrd="0" parTransId="{C03216FA-B299-4AF7-BF57-80B08D75F5F8}" sibTransId="{855C80AE-9D43-477B-BA54-09DBC787CEBC}"/>
    <dgm:cxn modelId="{A9A5F1E2-B37F-49D1-BB36-53D1BBF01D20}" type="presOf" srcId="{6EAF4EE6-D5E3-47DA-9C5B-C54CFD4E104E}" destId="{DF396F52-566F-4E93-AA9A-2C3BD3C1BAF3}" srcOrd="0" destOrd="0" presId="urn:microsoft.com/office/officeart/2005/8/layout/hierarchy6"/>
    <dgm:cxn modelId="{F9AB4A45-A8AA-46DE-BF80-3FC578631828}" type="presOf" srcId="{A336D75C-148E-4D24-BE60-73F54F342469}" destId="{0BEFD71C-96BD-4F7E-AF9A-C2644D319A21}" srcOrd="0" destOrd="0" presId="urn:microsoft.com/office/officeart/2005/8/layout/hierarchy6"/>
    <dgm:cxn modelId="{38EFD414-F675-40EF-941F-2BB8983D35C4}" type="presOf" srcId="{586179A9-4BAA-4695-99F0-608366387C14}" destId="{136DDDDF-AC19-4EB3-B892-9872EFB95B26}" srcOrd="0" destOrd="0" presId="urn:microsoft.com/office/officeart/2005/8/layout/hierarchy6"/>
    <dgm:cxn modelId="{1604F6DC-6FE2-4547-BD80-C8C5975EAD1C}" type="presOf" srcId="{ACF39FC5-0713-4D63-8862-234CB4F23E60}" destId="{81AACCDB-FEC5-4EEC-9B2C-F59AD122C242}" srcOrd="0" destOrd="0" presId="urn:microsoft.com/office/officeart/2005/8/layout/hierarchy6"/>
    <dgm:cxn modelId="{C90715CE-814F-45F9-AADF-2C4E3716F62E}" type="presOf" srcId="{D07C6733-6FDA-431D-8508-8ECC09CCEC94}" destId="{36968BF5-87A7-4621-9CFB-F14BEC1394EB}" srcOrd="0" destOrd="0" presId="urn:microsoft.com/office/officeart/2005/8/layout/hierarchy6"/>
    <dgm:cxn modelId="{EC86DCFF-F539-4C66-9157-052542D29AC3}" type="presOf" srcId="{3203D753-2867-420C-8A85-4478E1BBAC5D}" destId="{CCA44102-53B5-426A-9172-FAD354613126}" srcOrd="0" destOrd="0" presId="urn:microsoft.com/office/officeart/2005/8/layout/hierarchy6"/>
    <dgm:cxn modelId="{3F410931-4884-44F1-8F52-7333AD583380}" type="presOf" srcId="{6777BFA7-B993-4CC4-96DE-69063A071FAA}" destId="{E2867311-F3C3-441F-A44D-E395F1628851}" srcOrd="0" destOrd="0" presId="urn:microsoft.com/office/officeart/2005/8/layout/hierarchy6"/>
    <dgm:cxn modelId="{9E6EFF2C-EA77-4AAA-B9EB-C5BA4270D81C}" type="presOf" srcId="{EDD240F2-A367-4D57-896D-26A7697F144F}" destId="{9A601926-CF3A-4123-B05B-7A38AA9936C3}" srcOrd="0" destOrd="0" presId="urn:microsoft.com/office/officeart/2005/8/layout/hierarchy6"/>
    <dgm:cxn modelId="{2EAE9927-466D-469C-BBCA-E9FC1EBF11D3}" type="presOf" srcId="{B4FC962F-6548-4EB3-8BD7-BA6E2380AD1C}" destId="{E60A4CB8-3ECE-4DCC-B45A-A3D666DEB774}" srcOrd="0" destOrd="0" presId="urn:microsoft.com/office/officeart/2005/8/layout/hierarchy6"/>
    <dgm:cxn modelId="{632F9FF3-E17D-4902-865D-71796BCAC444}" type="presOf" srcId="{A418B701-8C77-4CC4-ADD4-AE3A4A19D157}" destId="{6B94FF1C-9449-4F2A-B1F2-CEE1D912505B}" srcOrd="0" destOrd="0" presId="urn:microsoft.com/office/officeart/2005/8/layout/hierarchy6"/>
    <dgm:cxn modelId="{F37A5716-4142-4C9C-A5B8-F59447EDD196}" type="presOf" srcId="{97D9CE73-6BDC-495F-9B4E-47E8E722F052}" destId="{55E340AD-DBD5-4DE6-9ED1-01E05AE9BE40}" srcOrd="0" destOrd="0" presId="urn:microsoft.com/office/officeart/2005/8/layout/hierarchy6"/>
    <dgm:cxn modelId="{390C650F-1246-4229-9756-B975EEC1CA02}" type="presOf" srcId="{1F3E252E-94F7-4528-8A86-212E17E91BFE}" destId="{65DEE3D1-B71C-485C-B28D-7EB02E3579B7}" srcOrd="0" destOrd="0" presId="urn:microsoft.com/office/officeart/2005/8/layout/hierarchy6"/>
    <dgm:cxn modelId="{F6CC4102-68ED-4CB6-A139-F23901686187}" type="presOf" srcId="{4D765EA3-3C2A-49C4-97ED-938919186DA2}" destId="{CFF5F7D6-2A85-4A2F-9861-FB7B9C67FD7C}" srcOrd="0" destOrd="0" presId="urn:microsoft.com/office/officeart/2005/8/layout/hierarchy6"/>
    <dgm:cxn modelId="{7B803184-1ED6-4EF1-BD13-D7FB84060CF9}" type="presOf" srcId="{EC2037C4-6775-49C9-9E54-BFD1F10575F1}" destId="{BDFCFD52-95B1-40BD-B8A8-B6647186D19D}" srcOrd="0" destOrd="0" presId="urn:microsoft.com/office/officeart/2005/8/layout/hierarchy6"/>
    <dgm:cxn modelId="{726B4C0F-8A21-4D31-AF56-A0F5AC2D008D}" srcId="{BF6E0446-20AA-4DD3-AE91-BD27976F1D35}" destId="{145922C3-B9ED-436B-AB46-D9766A625C07}" srcOrd="0" destOrd="0" parTransId="{BF64F9F3-3966-4973-9F5B-EEBD38BCE0A3}" sibTransId="{F079775E-D466-410D-A233-59EA006C35BA}"/>
    <dgm:cxn modelId="{BBA50EEE-4A22-4F1A-9977-6FC3E28A19A9}" type="presOf" srcId="{B545746D-AFA1-4476-AE23-C1BFAE3CC6D9}" destId="{F822FB9A-985A-4B22-A12E-3C874ADA41F0}" srcOrd="0" destOrd="0" presId="urn:microsoft.com/office/officeart/2005/8/layout/hierarchy6"/>
    <dgm:cxn modelId="{20E2CD17-2B3C-49A2-865D-3EB5DA72FDEE}" srcId="{E23A5B21-F187-441C-93A7-EC65E22F6FE6}" destId="{CD37619E-CAAE-4D9F-99D7-EC4DADCC49BC}" srcOrd="0" destOrd="0" parTransId="{88BB7614-CC64-499E-AAAB-E16A26CFCDFB}" sibTransId="{1A75E067-E5E6-41A2-8230-87309D23CB7A}"/>
    <dgm:cxn modelId="{16EE4AEF-BB39-4544-A3AA-6E532691CB2F}" srcId="{145922C3-B9ED-436B-AB46-D9766A625C07}" destId="{C8623647-ABC0-477E-9DDF-50B97F7E1731}" srcOrd="0" destOrd="0" parTransId="{4D765EA3-3C2A-49C4-97ED-938919186DA2}" sibTransId="{8DCBD42F-A0EF-477F-957E-7DA58BF625ED}"/>
    <dgm:cxn modelId="{B2DBD6E3-BFA4-4721-97BE-30D886C311C2}" type="presOf" srcId="{25AAF603-3589-4E4B-BCF4-D02BBA66BBDD}" destId="{901C4CE0-03FB-4E42-BFAE-A6BA17B3C41C}" srcOrd="0" destOrd="0" presId="urn:microsoft.com/office/officeart/2005/8/layout/hierarchy6"/>
    <dgm:cxn modelId="{4B6B64C5-C7CE-4DF6-880B-94E850BE4338}" srcId="{B103F201-ECF0-4637-8C0F-3BC8B0F5F620}" destId="{12C70F81-7A7D-4AB4-8D76-56111F7B8DAB}" srcOrd="0" destOrd="0" parTransId="{5404A37B-76BA-4BBF-BC5B-60CD68780065}" sibTransId="{63CD490E-A2C5-44AE-B2DD-3A7099106733}"/>
    <dgm:cxn modelId="{AA1F92A5-91FA-4D5E-A732-AF9DD2C81452}" srcId="{C0C4DB0E-270B-4125-B37B-210EEC903556}" destId="{BF6E0446-20AA-4DD3-AE91-BD27976F1D35}" srcOrd="0" destOrd="0" parTransId="{121F118E-D012-4677-AF52-74E7A0826B5A}" sibTransId="{3ACDFA68-74A4-4EF4-B57A-D155F78070FB}"/>
    <dgm:cxn modelId="{4673CA74-ED74-4BFC-8664-3CD6235AA169}" srcId="{97D9CE73-6BDC-495F-9B4E-47E8E722F052}" destId="{F92F2CBF-EB51-43EB-9D63-25DE5EFB7F8B}" srcOrd="0" destOrd="0" parTransId="{586179A9-4BAA-4695-99F0-608366387C14}" sibTransId="{4E3031F5-7B32-467F-AADB-03FD841235B5}"/>
    <dgm:cxn modelId="{887FD7D2-9D9C-4AA5-9A05-19DB43345F75}" type="presOf" srcId="{F2AAC46E-684D-4330-A2A2-FDAE87AC9C74}" destId="{234E7679-8D8E-4D6B-B757-EB94E191B303}" srcOrd="0" destOrd="0" presId="urn:microsoft.com/office/officeart/2005/8/layout/hierarchy6"/>
    <dgm:cxn modelId="{830BF2A0-5EE7-4DD4-A110-BF612A2A6675}" type="presOf" srcId="{BF6E0446-20AA-4DD3-AE91-BD27976F1D35}" destId="{7B1B136E-091A-42AE-86DB-E5F27F1D03F2}" srcOrd="0" destOrd="0" presId="urn:microsoft.com/office/officeart/2005/8/layout/hierarchy6"/>
    <dgm:cxn modelId="{D7C9A6BA-785A-4074-8E98-9D562183AA21}" type="presParOf" srcId="{C7E6DF73-B93E-48FB-BE9D-3F5B3A20ED04}" destId="{ADA1506B-6341-4DA0-AD70-0440D12E09CE}" srcOrd="0" destOrd="0" presId="urn:microsoft.com/office/officeart/2005/8/layout/hierarchy6"/>
    <dgm:cxn modelId="{D7F33ABA-3551-4A0F-ADD8-2A6C5041F0F0}" type="presParOf" srcId="{ADA1506B-6341-4DA0-AD70-0440D12E09CE}" destId="{89AFE494-5860-442C-BAC3-6925F845DB5A}" srcOrd="0" destOrd="0" presId="urn:microsoft.com/office/officeart/2005/8/layout/hierarchy6"/>
    <dgm:cxn modelId="{0AD4EC7B-F587-41BF-9C9E-1E5EAC72CA4F}" type="presParOf" srcId="{89AFE494-5860-442C-BAC3-6925F845DB5A}" destId="{89668DC8-D0E5-4697-8056-2D1704EEA793}" srcOrd="0" destOrd="0" presId="urn:microsoft.com/office/officeart/2005/8/layout/hierarchy6"/>
    <dgm:cxn modelId="{CBF6791B-1F79-4F06-B49B-E2A5AB8F2028}" type="presParOf" srcId="{89668DC8-D0E5-4697-8056-2D1704EEA793}" destId="{55E340AD-DBD5-4DE6-9ED1-01E05AE9BE40}" srcOrd="0" destOrd="0" presId="urn:microsoft.com/office/officeart/2005/8/layout/hierarchy6"/>
    <dgm:cxn modelId="{3995C868-41FA-445B-9297-9D069F321881}" type="presParOf" srcId="{89668DC8-D0E5-4697-8056-2D1704EEA793}" destId="{C2DC8A33-282F-4181-A5A0-7DDAE2A6A09D}" srcOrd="1" destOrd="0" presId="urn:microsoft.com/office/officeart/2005/8/layout/hierarchy6"/>
    <dgm:cxn modelId="{7904B254-4169-4EC2-BA09-4257F766CDEB}" type="presParOf" srcId="{C2DC8A33-282F-4181-A5A0-7DDAE2A6A09D}" destId="{136DDDDF-AC19-4EB3-B892-9872EFB95B26}" srcOrd="0" destOrd="0" presId="urn:microsoft.com/office/officeart/2005/8/layout/hierarchy6"/>
    <dgm:cxn modelId="{72EF3B9D-74F7-465A-BC6A-246D1EE3BA72}" type="presParOf" srcId="{C2DC8A33-282F-4181-A5A0-7DDAE2A6A09D}" destId="{A8FDB96F-4464-4CB7-8FA4-4D85FE8A250E}" srcOrd="1" destOrd="0" presId="urn:microsoft.com/office/officeart/2005/8/layout/hierarchy6"/>
    <dgm:cxn modelId="{99294810-60F9-47AD-B0E1-0C2B598AA90B}" type="presParOf" srcId="{A8FDB96F-4464-4CB7-8FA4-4D85FE8A250E}" destId="{24E9FE9A-D7D3-49B5-932A-5EB0CAD9224F}" srcOrd="0" destOrd="0" presId="urn:microsoft.com/office/officeart/2005/8/layout/hierarchy6"/>
    <dgm:cxn modelId="{BE06FA7F-9A6B-4BC0-A3FE-9713E9F41020}" type="presParOf" srcId="{A8FDB96F-4464-4CB7-8FA4-4D85FE8A250E}" destId="{2378F186-71F2-4CB3-8854-1BEAC6A928B1}" srcOrd="1" destOrd="0" presId="urn:microsoft.com/office/officeart/2005/8/layout/hierarchy6"/>
    <dgm:cxn modelId="{8D104DE1-ED63-449B-9EFF-A5BF55A3132A}" type="presParOf" srcId="{2378F186-71F2-4CB3-8854-1BEAC6A928B1}" destId="{BBCDA4EF-C272-414C-BBEE-68CD0F5F4B75}" srcOrd="0" destOrd="0" presId="urn:microsoft.com/office/officeart/2005/8/layout/hierarchy6"/>
    <dgm:cxn modelId="{B1591E7F-C9DC-439E-90C3-AF409E6211CF}" type="presParOf" srcId="{2378F186-71F2-4CB3-8854-1BEAC6A928B1}" destId="{ECC4A727-4414-493B-9D6D-4755143473C5}" srcOrd="1" destOrd="0" presId="urn:microsoft.com/office/officeart/2005/8/layout/hierarchy6"/>
    <dgm:cxn modelId="{ABDADE34-EE9C-41DC-8009-2A2C4DA2A66C}" type="presParOf" srcId="{ECC4A727-4414-493B-9D6D-4755143473C5}" destId="{53AFA21B-D582-4D71-9338-0158ED5A2B0B}" srcOrd="0" destOrd="0" presId="urn:microsoft.com/office/officeart/2005/8/layout/hierarchy6"/>
    <dgm:cxn modelId="{53613E53-3665-44CD-818F-07F9DBEE607B}" type="presParOf" srcId="{ECC4A727-4414-493B-9D6D-4755143473C5}" destId="{C037F796-5184-4190-BCE9-E9474C563A72}" srcOrd="1" destOrd="0" presId="urn:microsoft.com/office/officeart/2005/8/layout/hierarchy6"/>
    <dgm:cxn modelId="{B427111D-2778-452B-9AC0-2C1005413870}" type="presParOf" srcId="{C037F796-5184-4190-BCE9-E9474C563A72}" destId="{1647818C-8284-48EC-A816-C5779470785C}" srcOrd="0" destOrd="0" presId="urn:microsoft.com/office/officeart/2005/8/layout/hierarchy6"/>
    <dgm:cxn modelId="{4811F199-52B4-4FB9-AFC4-0B10A09D3669}" type="presParOf" srcId="{C037F796-5184-4190-BCE9-E9474C563A72}" destId="{1ACEFB3F-AD3E-405A-8ECD-4ED987E7BBDF}" srcOrd="1" destOrd="0" presId="urn:microsoft.com/office/officeart/2005/8/layout/hierarchy6"/>
    <dgm:cxn modelId="{DE6C7CBB-5276-420A-98B1-599301021D60}" type="presParOf" srcId="{1ACEFB3F-AD3E-405A-8ECD-4ED987E7BBDF}" destId="{578FB4F0-DAE9-4F0B-AA85-8390C1B4C1F0}" srcOrd="0" destOrd="0" presId="urn:microsoft.com/office/officeart/2005/8/layout/hierarchy6"/>
    <dgm:cxn modelId="{51B67D5F-65B1-4175-B6C9-C20E8944977E}" type="presParOf" srcId="{1ACEFB3F-AD3E-405A-8ECD-4ED987E7BBDF}" destId="{FB519033-3787-4204-A181-6338F7A06632}" srcOrd="1" destOrd="0" presId="urn:microsoft.com/office/officeart/2005/8/layout/hierarchy6"/>
    <dgm:cxn modelId="{2AAE10E7-A65F-4D26-BE1C-A6577A07EA94}" type="presParOf" srcId="{2378F186-71F2-4CB3-8854-1BEAC6A928B1}" destId="{7DD6BAB5-3497-425C-BC90-75FF8596D7E8}" srcOrd="2" destOrd="0" presId="urn:microsoft.com/office/officeart/2005/8/layout/hierarchy6"/>
    <dgm:cxn modelId="{E93596B1-370A-4463-BC67-6889A66C875B}" type="presParOf" srcId="{2378F186-71F2-4CB3-8854-1BEAC6A928B1}" destId="{B172F6F1-DB94-42F6-84C5-513FF193E933}" srcOrd="3" destOrd="0" presId="urn:microsoft.com/office/officeart/2005/8/layout/hierarchy6"/>
    <dgm:cxn modelId="{11865A69-D761-4792-8AE0-A9597BDEE553}" type="presParOf" srcId="{B172F6F1-DB94-42F6-84C5-513FF193E933}" destId="{65DEE3D1-B71C-485C-B28D-7EB02E3579B7}" srcOrd="0" destOrd="0" presId="urn:microsoft.com/office/officeart/2005/8/layout/hierarchy6"/>
    <dgm:cxn modelId="{844638B8-6672-4F7E-923D-FF2CC37FF23F}" type="presParOf" srcId="{B172F6F1-DB94-42F6-84C5-513FF193E933}" destId="{C265532A-1A94-4256-BBC2-F88CFF2D6D9C}" srcOrd="1" destOrd="0" presId="urn:microsoft.com/office/officeart/2005/8/layout/hierarchy6"/>
    <dgm:cxn modelId="{A504C41F-352E-4B09-B53E-3897F6E57532}" type="presParOf" srcId="{C265532A-1A94-4256-BBC2-F88CFF2D6D9C}" destId="{D8A40886-B7D9-4721-9D43-59363356679D}" srcOrd="0" destOrd="0" presId="urn:microsoft.com/office/officeart/2005/8/layout/hierarchy6"/>
    <dgm:cxn modelId="{7AE813C2-8205-4580-8890-ABD05865FBB3}" type="presParOf" srcId="{C265532A-1A94-4256-BBC2-F88CFF2D6D9C}" destId="{74A542AA-952B-4F4E-9373-9B8D20C776CB}" srcOrd="1" destOrd="0" presId="urn:microsoft.com/office/officeart/2005/8/layout/hierarchy6"/>
    <dgm:cxn modelId="{A528B102-C0F9-4329-8383-AFFE9388576F}" type="presParOf" srcId="{74A542AA-952B-4F4E-9373-9B8D20C776CB}" destId="{E6481D9E-D82F-4A6C-8F46-0CBEFFC77697}" srcOrd="0" destOrd="0" presId="urn:microsoft.com/office/officeart/2005/8/layout/hierarchy6"/>
    <dgm:cxn modelId="{AB7055A5-8844-464C-8EE5-E780605ECB9C}" type="presParOf" srcId="{74A542AA-952B-4F4E-9373-9B8D20C776CB}" destId="{74EE8EF9-FBDC-4791-979C-3129884608B6}" srcOrd="1" destOrd="0" presId="urn:microsoft.com/office/officeart/2005/8/layout/hierarchy6"/>
    <dgm:cxn modelId="{72C2AB60-EA57-45C1-8703-FA5423B79128}" type="presParOf" srcId="{74EE8EF9-FBDC-4791-979C-3129884608B6}" destId="{DF396F52-566F-4E93-AA9A-2C3BD3C1BAF3}" srcOrd="0" destOrd="0" presId="urn:microsoft.com/office/officeart/2005/8/layout/hierarchy6"/>
    <dgm:cxn modelId="{D545D493-4AE9-42F5-839F-675FB62D65F0}" type="presParOf" srcId="{74EE8EF9-FBDC-4791-979C-3129884608B6}" destId="{CC781316-F819-4944-B0AD-DDBBBFC6569A}" srcOrd="1" destOrd="0" presId="urn:microsoft.com/office/officeart/2005/8/layout/hierarchy6"/>
    <dgm:cxn modelId="{45DBBF0D-C889-43B4-BABF-5CA391959B21}" type="presParOf" srcId="{CC781316-F819-4944-B0AD-DDBBBFC6569A}" destId="{ACD2B19E-092F-4E26-9F5C-2FC4A907C0DA}" srcOrd="0" destOrd="0" presId="urn:microsoft.com/office/officeart/2005/8/layout/hierarchy6"/>
    <dgm:cxn modelId="{81182A16-4424-416B-A2AD-E7C1F2027A76}" type="presParOf" srcId="{CC781316-F819-4944-B0AD-DDBBBFC6569A}" destId="{E3F419BA-2D15-4975-93A8-72675E812AA8}" srcOrd="1" destOrd="0" presId="urn:microsoft.com/office/officeart/2005/8/layout/hierarchy6"/>
    <dgm:cxn modelId="{FA527CF7-8750-4717-8DD3-39AD635B7F79}" type="presParOf" srcId="{E3F419BA-2D15-4975-93A8-72675E812AA8}" destId="{3E7489B0-0EC2-46F9-99A7-B7F3B2A17D0A}" srcOrd="0" destOrd="0" presId="urn:microsoft.com/office/officeart/2005/8/layout/hierarchy6"/>
    <dgm:cxn modelId="{1D9E6152-A426-459D-8EE8-06A3A78D870A}" type="presParOf" srcId="{E3F419BA-2D15-4975-93A8-72675E812AA8}" destId="{D739D9D5-6CA2-4C8F-B12B-28C5EF103DE3}" srcOrd="1" destOrd="0" presId="urn:microsoft.com/office/officeart/2005/8/layout/hierarchy6"/>
    <dgm:cxn modelId="{1BC96F5C-E863-411A-AF90-4519F905AED7}" type="presParOf" srcId="{D739D9D5-6CA2-4C8F-B12B-28C5EF103DE3}" destId="{8772F5F5-7FE1-4C75-973A-7734D44DFFF6}" srcOrd="0" destOrd="0" presId="urn:microsoft.com/office/officeart/2005/8/layout/hierarchy6"/>
    <dgm:cxn modelId="{D6E1CD19-27D0-499C-910B-D5273F2D2AA0}" type="presParOf" srcId="{D739D9D5-6CA2-4C8F-B12B-28C5EF103DE3}" destId="{89AD75B8-5667-4E22-9114-EC0A5EF0CE75}" srcOrd="1" destOrd="0" presId="urn:microsoft.com/office/officeart/2005/8/layout/hierarchy6"/>
    <dgm:cxn modelId="{C93B4F57-A894-4196-99D2-3926E75E1B95}" type="presParOf" srcId="{89AD75B8-5667-4E22-9114-EC0A5EF0CE75}" destId="{BDFCFD52-95B1-40BD-B8A8-B6647186D19D}" srcOrd="0" destOrd="0" presId="urn:microsoft.com/office/officeart/2005/8/layout/hierarchy6"/>
    <dgm:cxn modelId="{0BFC2E35-C8E7-4EC3-B424-E3D471177B92}" type="presParOf" srcId="{89AD75B8-5667-4E22-9114-EC0A5EF0CE75}" destId="{DA0B7F1E-EBFB-43C6-8003-E0C24E09CC48}" srcOrd="1" destOrd="0" presId="urn:microsoft.com/office/officeart/2005/8/layout/hierarchy6"/>
    <dgm:cxn modelId="{DDE54F33-93A6-4094-8166-469AAFC7C841}" type="presParOf" srcId="{DA0B7F1E-EBFB-43C6-8003-E0C24E09CC48}" destId="{0BEFD71C-96BD-4F7E-AF9A-C2644D319A21}" srcOrd="0" destOrd="0" presId="urn:microsoft.com/office/officeart/2005/8/layout/hierarchy6"/>
    <dgm:cxn modelId="{46362463-9E89-4D24-AE97-D346B5135339}" type="presParOf" srcId="{DA0B7F1E-EBFB-43C6-8003-E0C24E09CC48}" destId="{442474B0-F902-446C-80D7-5E6DE14AAA79}" srcOrd="1" destOrd="0" presId="urn:microsoft.com/office/officeart/2005/8/layout/hierarchy6"/>
    <dgm:cxn modelId="{9F95093B-C3FE-4886-AF47-3EF488086FC0}" type="presParOf" srcId="{442474B0-F902-446C-80D7-5E6DE14AAA79}" destId="{F92BA2BD-D697-49AD-BB1C-420F35AAC7DC}" srcOrd="0" destOrd="0" presId="urn:microsoft.com/office/officeart/2005/8/layout/hierarchy6"/>
    <dgm:cxn modelId="{7085322C-E48C-47F5-ADCA-88A9DE46DE4D}" type="presParOf" srcId="{442474B0-F902-446C-80D7-5E6DE14AAA79}" destId="{C3622DA9-650C-47DD-A951-67AD93343E8F}" srcOrd="1" destOrd="0" presId="urn:microsoft.com/office/officeart/2005/8/layout/hierarchy6"/>
    <dgm:cxn modelId="{2725AB26-5090-4095-83C3-9B62A81796F2}" type="presParOf" srcId="{C3622DA9-650C-47DD-A951-67AD93343E8F}" destId="{6B94FF1C-9449-4F2A-B1F2-CEE1D912505B}" srcOrd="0" destOrd="0" presId="urn:microsoft.com/office/officeart/2005/8/layout/hierarchy6"/>
    <dgm:cxn modelId="{199537E3-C541-4359-91E1-676746B2662F}" type="presParOf" srcId="{C3622DA9-650C-47DD-A951-67AD93343E8F}" destId="{8F94F175-B90A-4230-A8C8-B0B52DC9AFFC}" srcOrd="1" destOrd="0" presId="urn:microsoft.com/office/officeart/2005/8/layout/hierarchy6"/>
    <dgm:cxn modelId="{48FF5251-A420-42D2-A1D3-CCC01E0E1E54}" type="presParOf" srcId="{89AD75B8-5667-4E22-9114-EC0A5EF0CE75}" destId="{CF3AD234-94F8-4CD7-8110-AF9B719529E3}" srcOrd="2" destOrd="0" presId="urn:microsoft.com/office/officeart/2005/8/layout/hierarchy6"/>
    <dgm:cxn modelId="{BF1960C2-1C90-4E7E-946C-2088A20EDDFA}" type="presParOf" srcId="{89AD75B8-5667-4E22-9114-EC0A5EF0CE75}" destId="{E93CA9C3-1BBA-400B-955B-42DC476D3301}" srcOrd="3" destOrd="0" presId="urn:microsoft.com/office/officeart/2005/8/layout/hierarchy6"/>
    <dgm:cxn modelId="{ACEFD9C1-9618-4739-8153-647F34C4520B}" type="presParOf" srcId="{E93CA9C3-1BBA-400B-955B-42DC476D3301}" destId="{5B7F944B-7E2B-474B-B407-31C7ECE8AEE4}" srcOrd="0" destOrd="0" presId="urn:microsoft.com/office/officeart/2005/8/layout/hierarchy6"/>
    <dgm:cxn modelId="{C2553965-42C6-42BD-841B-4854C408C496}" type="presParOf" srcId="{E93CA9C3-1BBA-400B-955B-42DC476D3301}" destId="{43448DFD-0F41-4399-83B2-5AB24D4C7D74}" srcOrd="1" destOrd="0" presId="urn:microsoft.com/office/officeart/2005/8/layout/hierarchy6"/>
    <dgm:cxn modelId="{97327FDF-ED17-4ABD-B9A6-19B05D312F2D}" type="presParOf" srcId="{43448DFD-0F41-4399-83B2-5AB24D4C7D74}" destId="{AF1DA47C-20F1-4D8B-A6F1-0CDC53972A0A}" srcOrd="0" destOrd="0" presId="urn:microsoft.com/office/officeart/2005/8/layout/hierarchy6"/>
    <dgm:cxn modelId="{4F5BFBBC-B9A9-403B-8251-56D6A54BF48A}" type="presParOf" srcId="{43448DFD-0F41-4399-83B2-5AB24D4C7D74}" destId="{C93479B9-5C69-476F-AFEC-1A651F6FD420}" srcOrd="1" destOrd="0" presId="urn:microsoft.com/office/officeart/2005/8/layout/hierarchy6"/>
    <dgm:cxn modelId="{B9AD18BC-2BDC-4B84-A239-387983F5581E}" type="presParOf" srcId="{C93479B9-5C69-476F-AFEC-1A651F6FD420}" destId="{901C4CE0-03FB-4E42-BFAE-A6BA17B3C41C}" srcOrd="0" destOrd="0" presId="urn:microsoft.com/office/officeart/2005/8/layout/hierarchy6"/>
    <dgm:cxn modelId="{FD47A860-F337-4F8D-AB6E-506438664AD9}" type="presParOf" srcId="{C93479B9-5C69-476F-AFEC-1A651F6FD420}" destId="{53BAC3D2-293D-47E7-A35C-30CA968C8A73}" srcOrd="1" destOrd="0" presId="urn:microsoft.com/office/officeart/2005/8/layout/hierarchy6"/>
    <dgm:cxn modelId="{756E7858-2600-4922-8ABF-92EC8C5607E3}" type="presParOf" srcId="{E3F419BA-2D15-4975-93A8-72675E812AA8}" destId="{51F2CC25-7321-4A37-9E2D-FBDD811CCE46}" srcOrd="2" destOrd="0" presId="urn:microsoft.com/office/officeart/2005/8/layout/hierarchy6"/>
    <dgm:cxn modelId="{663C19E4-99EE-480D-9929-2D8D7857C354}" type="presParOf" srcId="{E3F419BA-2D15-4975-93A8-72675E812AA8}" destId="{1F7D39FB-977E-42A7-A056-7F26B4426380}" srcOrd="3" destOrd="0" presId="urn:microsoft.com/office/officeart/2005/8/layout/hierarchy6"/>
    <dgm:cxn modelId="{F15AA545-0017-4EB9-933C-B1EF349FFB8D}" type="presParOf" srcId="{1F7D39FB-977E-42A7-A056-7F26B4426380}" destId="{1ED70288-AAB4-4A4E-90BC-8AA07BCA6E3E}" srcOrd="0" destOrd="0" presId="urn:microsoft.com/office/officeart/2005/8/layout/hierarchy6"/>
    <dgm:cxn modelId="{42876601-3E39-4343-9BEB-907D2F001854}" type="presParOf" srcId="{1F7D39FB-977E-42A7-A056-7F26B4426380}" destId="{0EFE03CC-DEF1-48E1-9C9F-B5E0D43D482A}" srcOrd="1" destOrd="0" presId="urn:microsoft.com/office/officeart/2005/8/layout/hierarchy6"/>
    <dgm:cxn modelId="{6D989813-6D5D-412A-9E9F-CFF5A6461416}" type="presParOf" srcId="{0EFE03CC-DEF1-48E1-9C9F-B5E0D43D482A}" destId="{C3E6F96D-B2A7-4477-9F55-930D6CC0C2E2}" srcOrd="0" destOrd="0" presId="urn:microsoft.com/office/officeart/2005/8/layout/hierarchy6"/>
    <dgm:cxn modelId="{943B3B0C-142B-4D37-909A-772197A6E60D}" type="presParOf" srcId="{0EFE03CC-DEF1-48E1-9C9F-B5E0D43D482A}" destId="{F2A084A9-C117-4833-B37A-777CA124C0D2}" srcOrd="1" destOrd="0" presId="urn:microsoft.com/office/officeart/2005/8/layout/hierarchy6"/>
    <dgm:cxn modelId="{7B762F32-732A-4738-913E-9D58A79E6202}" type="presParOf" srcId="{F2A084A9-C117-4833-B37A-777CA124C0D2}" destId="{C0D4048E-FDB4-42DE-B106-4A6D8CB5E0D6}" srcOrd="0" destOrd="0" presId="urn:microsoft.com/office/officeart/2005/8/layout/hierarchy6"/>
    <dgm:cxn modelId="{739AA653-C2E9-485E-98BC-ED5807AC1D95}" type="presParOf" srcId="{F2A084A9-C117-4833-B37A-777CA124C0D2}" destId="{B59A5B96-E99B-4758-AC6E-493740026967}" srcOrd="1" destOrd="0" presId="urn:microsoft.com/office/officeart/2005/8/layout/hierarchy6"/>
    <dgm:cxn modelId="{9E47C73B-D85E-4A95-A94E-892A7D8C9CB0}" type="presParOf" srcId="{B59A5B96-E99B-4758-AC6E-493740026967}" destId="{C6DF1C5C-9C2D-47A6-B2FB-166CBB8E26A7}" srcOrd="0" destOrd="0" presId="urn:microsoft.com/office/officeart/2005/8/layout/hierarchy6"/>
    <dgm:cxn modelId="{A2165084-CE13-4CFE-9A60-915FB85F91C8}" type="presParOf" srcId="{B59A5B96-E99B-4758-AC6E-493740026967}" destId="{6D9D2ACE-1E89-4712-9F9C-FC60D56DC28E}" srcOrd="1" destOrd="0" presId="urn:microsoft.com/office/officeart/2005/8/layout/hierarchy6"/>
    <dgm:cxn modelId="{2C6A8829-9A57-498F-9BE7-72CC285F9F45}" type="presParOf" srcId="{6D9D2ACE-1E89-4712-9F9C-FC60D56DC28E}" destId="{36968BF5-87A7-4621-9CFB-F14BEC1394EB}" srcOrd="0" destOrd="0" presId="urn:microsoft.com/office/officeart/2005/8/layout/hierarchy6"/>
    <dgm:cxn modelId="{6BCED488-AA2E-46A7-B6D5-1DA5DFEFAAA7}" type="presParOf" srcId="{6D9D2ACE-1E89-4712-9F9C-FC60D56DC28E}" destId="{4FD430BA-2D41-4DFE-A5D0-EB8340DD3F69}" srcOrd="1" destOrd="0" presId="urn:microsoft.com/office/officeart/2005/8/layout/hierarchy6"/>
    <dgm:cxn modelId="{A34EA1C2-13DB-4105-9987-DEF8D678FE74}" type="presParOf" srcId="{4FD430BA-2D41-4DFE-A5D0-EB8340DD3F69}" destId="{DDFF63D4-425D-44B6-BC53-22B342F64D2F}" srcOrd="0" destOrd="0" presId="urn:microsoft.com/office/officeart/2005/8/layout/hierarchy6"/>
    <dgm:cxn modelId="{06A7D6F6-1CD9-4B6E-A111-FD4DD43EBCFC}" type="presParOf" srcId="{4FD430BA-2D41-4DFE-A5D0-EB8340DD3F69}" destId="{324DD118-4652-477D-8B19-9A38DDDC003F}" srcOrd="1" destOrd="0" presId="urn:microsoft.com/office/officeart/2005/8/layout/hierarchy6"/>
    <dgm:cxn modelId="{23A7BC89-8973-434D-AF18-436C1807226D}" type="presParOf" srcId="{324DD118-4652-477D-8B19-9A38DDDC003F}" destId="{CCA44102-53B5-426A-9172-FAD354613126}" srcOrd="0" destOrd="0" presId="urn:microsoft.com/office/officeart/2005/8/layout/hierarchy6"/>
    <dgm:cxn modelId="{C95A1FDE-FB30-4CAE-B37A-12D5064D2286}" type="presParOf" srcId="{324DD118-4652-477D-8B19-9A38DDDC003F}" destId="{0E39E65D-93E4-4C11-9958-252D7A022110}" srcOrd="1" destOrd="0" presId="urn:microsoft.com/office/officeart/2005/8/layout/hierarchy6"/>
    <dgm:cxn modelId="{254828D2-14C5-4C16-AAB0-6CF42A998807}" type="presParOf" srcId="{0E39E65D-93E4-4C11-9958-252D7A022110}" destId="{F822FB9A-985A-4B22-A12E-3C874ADA41F0}" srcOrd="0" destOrd="0" presId="urn:microsoft.com/office/officeart/2005/8/layout/hierarchy6"/>
    <dgm:cxn modelId="{054D4198-A98A-4839-83C6-BFBC41AB891D}" type="presParOf" srcId="{0E39E65D-93E4-4C11-9958-252D7A022110}" destId="{90518DFC-4580-4C12-AD23-D78931A4D59C}" srcOrd="1" destOrd="0" presId="urn:microsoft.com/office/officeart/2005/8/layout/hierarchy6"/>
    <dgm:cxn modelId="{3F53BCF4-F781-4EBB-BB5D-0B05AD2A4E86}" type="presParOf" srcId="{90518DFC-4580-4C12-AD23-D78931A4D59C}" destId="{9A601926-CF3A-4123-B05B-7A38AA9936C3}" srcOrd="0" destOrd="0" presId="urn:microsoft.com/office/officeart/2005/8/layout/hierarchy6"/>
    <dgm:cxn modelId="{885893CA-F7F8-4424-A5A1-FBA4F8206A9D}" type="presParOf" srcId="{90518DFC-4580-4C12-AD23-D78931A4D59C}" destId="{C1F9EFA5-11B9-4B58-857B-7C563C2DB3AB}" srcOrd="1" destOrd="0" presId="urn:microsoft.com/office/officeart/2005/8/layout/hierarchy6"/>
    <dgm:cxn modelId="{82351B27-D7D6-454A-B3EC-187EF73B6341}" type="presParOf" srcId="{C1F9EFA5-11B9-4B58-857B-7C563C2DB3AB}" destId="{3B88000C-35AD-4177-B034-5416E94CCE09}" srcOrd="0" destOrd="0" presId="urn:microsoft.com/office/officeart/2005/8/layout/hierarchy6"/>
    <dgm:cxn modelId="{D6BB30DF-6082-4DF1-99EF-696E819B2132}" type="presParOf" srcId="{C1F9EFA5-11B9-4B58-857B-7C563C2DB3AB}" destId="{33FCD131-8F34-4A36-BF83-2EDA8674498B}" srcOrd="1" destOrd="0" presId="urn:microsoft.com/office/officeart/2005/8/layout/hierarchy6"/>
    <dgm:cxn modelId="{9976E737-A295-4639-88CC-02F6A86D364E}" type="presParOf" srcId="{33FCD131-8F34-4A36-BF83-2EDA8674498B}" destId="{DAB1F095-B042-4761-8EA9-E8FB6946321E}" srcOrd="0" destOrd="0" presId="urn:microsoft.com/office/officeart/2005/8/layout/hierarchy6"/>
    <dgm:cxn modelId="{C9D8ADE0-CA5F-46FD-93A4-BB026410BECA}" type="presParOf" srcId="{33FCD131-8F34-4A36-BF83-2EDA8674498B}" destId="{0845273E-04C6-419F-BA45-E2509D7BC158}" srcOrd="1" destOrd="0" presId="urn:microsoft.com/office/officeart/2005/8/layout/hierarchy6"/>
    <dgm:cxn modelId="{A8B4462C-651F-46F1-83DC-8113862609A6}" type="presParOf" srcId="{0845273E-04C6-419F-BA45-E2509D7BC158}" destId="{92BA1D3A-3B44-4B68-B1F6-2A756F3A1F63}" srcOrd="0" destOrd="0" presId="urn:microsoft.com/office/officeart/2005/8/layout/hierarchy6"/>
    <dgm:cxn modelId="{FAE76CF2-EAEF-4A6C-80BC-E75EA3C25050}" type="presParOf" srcId="{0845273E-04C6-419F-BA45-E2509D7BC158}" destId="{2D40050D-8176-4F00-AD5D-50CD163810E1}" srcOrd="1" destOrd="0" presId="urn:microsoft.com/office/officeart/2005/8/layout/hierarchy6"/>
    <dgm:cxn modelId="{4AB1706F-D5FE-48CE-9B46-3C16960D440C}" type="presParOf" srcId="{2D40050D-8176-4F00-AD5D-50CD163810E1}" destId="{7B1B136E-091A-42AE-86DB-E5F27F1D03F2}" srcOrd="0" destOrd="0" presId="urn:microsoft.com/office/officeart/2005/8/layout/hierarchy6"/>
    <dgm:cxn modelId="{4F47E9CE-9D67-45FD-A41E-4D9EAE566B72}" type="presParOf" srcId="{2D40050D-8176-4F00-AD5D-50CD163810E1}" destId="{8011314A-F2AE-4A70-BE8E-52EDAE85A5BB}" srcOrd="1" destOrd="0" presId="urn:microsoft.com/office/officeart/2005/8/layout/hierarchy6"/>
    <dgm:cxn modelId="{31644BAA-A51F-4CE4-B8BA-5A4CA42E9939}" type="presParOf" srcId="{8011314A-F2AE-4A70-BE8E-52EDAE85A5BB}" destId="{7A4A7572-B6E6-4B1D-82F4-23C228D5AE76}" srcOrd="0" destOrd="0" presId="urn:microsoft.com/office/officeart/2005/8/layout/hierarchy6"/>
    <dgm:cxn modelId="{F9A0FC9A-AE4F-4FD5-A59B-C98E35B90EF7}" type="presParOf" srcId="{8011314A-F2AE-4A70-BE8E-52EDAE85A5BB}" destId="{8B936BF0-808F-4F8C-B8B4-698E9A82FA68}" srcOrd="1" destOrd="0" presId="urn:microsoft.com/office/officeart/2005/8/layout/hierarchy6"/>
    <dgm:cxn modelId="{84707179-2D80-4C37-9CE0-90DD442AFB25}" type="presParOf" srcId="{8B936BF0-808F-4F8C-B8B4-698E9A82FA68}" destId="{C328D836-FA06-4700-A71D-433A1783DF10}" srcOrd="0" destOrd="0" presId="urn:microsoft.com/office/officeart/2005/8/layout/hierarchy6"/>
    <dgm:cxn modelId="{64E8DDFA-3AE1-4B32-A573-C405660FC597}" type="presParOf" srcId="{8B936BF0-808F-4F8C-B8B4-698E9A82FA68}" destId="{5BFF54DF-3D74-4030-B12D-5071B9C66041}" srcOrd="1" destOrd="0" presId="urn:microsoft.com/office/officeart/2005/8/layout/hierarchy6"/>
    <dgm:cxn modelId="{A2560964-E9DA-4328-A369-7F75F603940D}" type="presParOf" srcId="{5BFF54DF-3D74-4030-B12D-5071B9C66041}" destId="{CFF5F7D6-2A85-4A2F-9861-FB7B9C67FD7C}" srcOrd="0" destOrd="0" presId="urn:microsoft.com/office/officeart/2005/8/layout/hierarchy6"/>
    <dgm:cxn modelId="{4BFC13C0-4AC1-43A4-86BB-91C532C36990}" type="presParOf" srcId="{5BFF54DF-3D74-4030-B12D-5071B9C66041}" destId="{C14BC7D8-3C49-4CD1-ADD8-DE2F998E2544}" srcOrd="1" destOrd="0" presId="urn:microsoft.com/office/officeart/2005/8/layout/hierarchy6"/>
    <dgm:cxn modelId="{5DBF2667-7FEA-4250-908B-845973F37B37}" type="presParOf" srcId="{C14BC7D8-3C49-4CD1-ADD8-DE2F998E2544}" destId="{024ECE9B-5907-43F8-AF21-BFB67D00BCC9}" srcOrd="0" destOrd="0" presId="urn:microsoft.com/office/officeart/2005/8/layout/hierarchy6"/>
    <dgm:cxn modelId="{9F7226C1-B91F-43E8-9C02-FDBD6E0A329E}" type="presParOf" srcId="{C14BC7D8-3C49-4CD1-ADD8-DE2F998E2544}" destId="{376FD4B4-42BF-4280-A235-735B766DDF96}" srcOrd="1" destOrd="0" presId="urn:microsoft.com/office/officeart/2005/8/layout/hierarchy6"/>
    <dgm:cxn modelId="{F1592F2B-499F-4714-ACE3-BEF0C9BB7963}" type="presParOf" srcId="{8011314A-F2AE-4A70-BE8E-52EDAE85A5BB}" destId="{2AF34BF0-53BD-4736-A2EE-CD60F1742F6D}" srcOrd="2" destOrd="0" presId="urn:microsoft.com/office/officeart/2005/8/layout/hierarchy6"/>
    <dgm:cxn modelId="{D5E5B2C3-302D-4909-AE73-4FBFF901530A}" type="presParOf" srcId="{8011314A-F2AE-4A70-BE8E-52EDAE85A5BB}" destId="{A4835878-7014-4316-B0EE-17E753CEC034}" srcOrd="3" destOrd="0" presId="urn:microsoft.com/office/officeart/2005/8/layout/hierarchy6"/>
    <dgm:cxn modelId="{7F5175DC-04FF-43A5-A21D-F6593B672EC6}" type="presParOf" srcId="{A4835878-7014-4316-B0EE-17E753CEC034}" destId="{E2867311-F3C3-441F-A44D-E395F1628851}" srcOrd="0" destOrd="0" presId="urn:microsoft.com/office/officeart/2005/8/layout/hierarchy6"/>
    <dgm:cxn modelId="{EFC22C63-81FC-42F1-A5CD-D80700327883}" type="presParOf" srcId="{A4835878-7014-4316-B0EE-17E753CEC034}" destId="{44DD6D7B-5DE8-489F-AD0F-488CCDF12730}" srcOrd="1" destOrd="0" presId="urn:microsoft.com/office/officeart/2005/8/layout/hierarchy6"/>
    <dgm:cxn modelId="{BA9A5DEA-DD8C-425C-B12E-1897A086322F}" type="presParOf" srcId="{44DD6D7B-5DE8-489F-AD0F-488CCDF12730}" destId="{854C2DEF-B1CB-41EF-B8D7-88A67D44B6F4}" srcOrd="0" destOrd="0" presId="urn:microsoft.com/office/officeart/2005/8/layout/hierarchy6"/>
    <dgm:cxn modelId="{2729631D-E82A-440F-B963-4D59F106D9B8}" type="presParOf" srcId="{44DD6D7B-5DE8-489F-AD0F-488CCDF12730}" destId="{5870D153-E1B5-4076-AB03-E96674FE731C}" srcOrd="1" destOrd="0" presId="urn:microsoft.com/office/officeart/2005/8/layout/hierarchy6"/>
    <dgm:cxn modelId="{75E4C755-5A04-4668-8FB3-0DCDBE4DFC26}" type="presParOf" srcId="{5870D153-E1B5-4076-AB03-E96674FE731C}" destId="{0DB7CE21-0C23-453B-92A5-BC7CBDECD541}" srcOrd="0" destOrd="0" presId="urn:microsoft.com/office/officeart/2005/8/layout/hierarchy6"/>
    <dgm:cxn modelId="{15A1A0D7-8A8C-4DEA-BB31-5E4D893E15C5}" type="presParOf" srcId="{5870D153-E1B5-4076-AB03-E96674FE731C}" destId="{0611F73B-60D9-4233-B9AC-001E9C269F1B}" srcOrd="1" destOrd="0" presId="urn:microsoft.com/office/officeart/2005/8/layout/hierarchy6"/>
    <dgm:cxn modelId="{E8A1055A-CB34-4740-8EEE-EDB4C89BAE22}" type="presParOf" srcId="{0E39E65D-93E4-4C11-9958-252D7A022110}" destId="{735B237C-4E8A-48CF-BB29-CFDA73037653}" srcOrd="2" destOrd="0" presId="urn:microsoft.com/office/officeart/2005/8/layout/hierarchy6"/>
    <dgm:cxn modelId="{19825D77-7AA3-43D5-8D7A-DB9977BBF924}" type="presParOf" srcId="{0E39E65D-93E4-4C11-9958-252D7A022110}" destId="{793AA7CC-91F9-4CF6-A070-26D3F14F4F22}" srcOrd="3" destOrd="0" presId="urn:microsoft.com/office/officeart/2005/8/layout/hierarchy6"/>
    <dgm:cxn modelId="{BD5660DB-941E-4309-B7B1-4014ED0DF1E8}" type="presParOf" srcId="{793AA7CC-91F9-4CF6-A070-26D3F14F4F22}" destId="{81AACCDB-FEC5-4EEC-9B2C-F59AD122C242}" srcOrd="0" destOrd="0" presId="urn:microsoft.com/office/officeart/2005/8/layout/hierarchy6"/>
    <dgm:cxn modelId="{A63B4D5A-4C52-4F21-B48B-3D2D1ED0BDCD}" type="presParOf" srcId="{793AA7CC-91F9-4CF6-A070-26D3F14F4F22}" destId="{B9899291-1322-4AAC-BB4D-2C4C7D0757E3}" srcOrd="1" destOrd="0" presId="urn:microsoft.com/office/officeart/2005/8/layout/hierarchy6"/>
    <dgm:cxn modelId="{5381E6A9-FE2F-44F9-A320-908A338F6644}" type="presParOf" srcId="{B9899291-1322-4AAC-BB4D-2C4C7D0757E3}" destId="{94203AF7-2B9A-4934-94EF-DB19C98E71C0}" srcOrd="0" destOrd="0" presId="urn:microsoft.com/office/officeart/2005/8/layout/hierarchy6"/>
    <dgm:cxn modelId="{B2C36DEC-7E6F-4C90-941D-B8A7D126665F}" type="presParOf" srcId="{B9899291-1322-4AAC-BB4D-2C4C7D0757E3}" destId="{AC480338-4C8A-4820-897B-1A691CF6034F}" srcOrd="1" destOrd="0" presId="urn:microsoft.com/office/officeart/2005/8/layout/hierarchy6"/>
    <dgm:cxn modelId="{9E993542-8E46-4449-854F-ACFF6FFA531C}" type="presParOf" srcId="{AC480338-4C8A-4820-897B-1A691CF6034F}" destId="{C57878A7-E67E-497F-ADED-82219AEABBF8}" srcOrd="0" destOrd="0" presId="urn:microsoft.com/office/officeart/2005/8/layout/hierarchy6"/>
    <dgm:cxn modelId="{46BD2BF5-FF40-4A05-8802-6D5E21CA3947}" type="presParOf" srcId="{AC480338-4C8A-4820-897B-1A691CF6034F}" destId="{2863E91F-1B05-4710-853F-904FB9F7D55F}" srcOrd="1" destOrd="0" presId="urn:microsoft.com/office/officeart/2005/8/layout/hierarchy6"/>
    <dgm:cxn modelId="{F67CE57A-D6BA-4000-BFE6-D22F2EBA5B89}" type="presParOf" srcId="{B59A5B96-E99B-4758-AC6E-493740026967}" destId="{72F847E0-3560-4182-B35D-CEE69C314693}" srcOrd="2" destOrd="0" presId="urn:microsoft.com/office/officeart/2005/8/layout/hierarchy6"/>
    <dgm:cxn modelId="{FFBD08DF-FF75-470B-A523-66F067835B2A}" type="presParOf" srcId="{B59A5B96-E99B-4758-AC6E-493740026967}" destId="{8B035C45-6E3A-4F82-850A-35C2D1827EF5}" srcOrd="3" destOrd="0" presId="urn:microsoft.com/office/officeart/2005/8/layout/hierarchy6"/>
    <dgm:cxn modelId="{5BA7E0FB-B333-4437-A04E-AF577EBACC5B}" type="presParOf" srcId="{8B035C45-6E3A-4F82-850A-35C2D1827EF5}" destId="{521A834D-7EE0-4242-BF7A-29AE5D1877AD}" srcOrd="0" destOrd="0" presId="urn:microsoft.com/office/officeart/2005/8/layout/hierarchy6"/>
    <dgm:cxn modelId="{E8D05725-C4AD-4045-A90D-DA523041EECA}" type="presParOf" srcId="{8B035C45-6E3A-4F82-850A-35C2D1827EF5}" destId="{C8427156-0FDF-4EB5-83C9-1E559574BC2D}" srcOrd="1" destOrd="0" presId="urn:microsoft.com/office/officeart/2005/8/layout/hierarchy6"/>
    <dgm:cxn modelId="{035885E5-C02C-4E52-A5CD-6838205C6F5A}" type="presParOf" srcId="{C8427156-0FDF-4EB5-83C9-1E559574BC2D}" destId="{234E7679-8D8E-4D6B-B757-EB94E191B303}" srcOrd="0" destOrd="0" presId="urn:microsoft.com/office/officeart/2005/8/layout/hierarchy6"/>
    <dgm:cxn modelId="{F1B140EE-088C-4D50-9C03-27154055BE08}" type="presParOf" srcId="{C8427156-0FDF-4EB5-83C9-1E559574BC2D}" destId="{16DB5BC8-F389-4D70-B3AD-C6852B9EDCC9}" srcOrd="1" destOrd="0" presId="urn:microsoft.com/office/officeart/2005/8/layout/hierarchy6"/>
    <dgm:cxn modelId="{E48D0A36-A098-49B2-A4C9-615EBE04C886}" type="presParOf" srcId="{16DB5BC8-F389-4D70-B3AD-C6852B9EDCC9}" destId="{E60A4CB8-3ECE-4DCC-B45A-A3D666DEB774}" srcOrd="0" destOrd="0" presId="urn:microsoft.com/office/officeart/2005/8/layout/hierarchy6"/>
    <dgm:cxn modelId="{75E9989F-F7F2-44D7-9594-27F5E67EAE08}" type="presParOf" srcId="{16DB5BC8-F389-4D70-B3AD-C6852B9EDCC9}" destId="{F4D15C05-7B89-4EC0-9F3E-C019A2C1018A}" srcOrd="1" destOrd="0" presId="urn:microsoft.com/office/officeart/2005/8/layout/hierarchy6"/>
    <dgm:cxn modelId="{4BEA9F05-98B7-4A16-8BE4-181B0958507D}" type="presParOf" srcId="{C7E6DF73-B93E-48FB-BE9D-3F5B3A20ED04}" destId="{1D0015AD-9FD4-42AF-B5AB-C787DF5D55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2F2CBF-EB51-43EB-9D63-25DE5EFB7F8B}">
      <dgm:prSet phldrT="[Text]" custT="1"/>
      <dgm:spPr>
        <a:xfrm>
          <a:off x="679660" y="724589"/>
          <a:ext cx="2953431" cy="13220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586179A9-4BAA-4695-99F0-608366387C14}" type="parTrans" cxnId="{4673CA74-ED74-4BFC-8664-3CD6235AA169}">
      <dgm:prSet/>
      <dgm:spPr>
        <a:xfrm>
          <a:off x="2110655" y="627986"/>
          <a:ext cx="91440" cy="9660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4E3031F5-7B32-467F-AADB-03FD841235B5}" type="sibTrans" cxnId="{4673CA74-ED74-4BFC-8664-3CD6235AA169}">
      <dgm:prSet/>
      <dgm:spPr/>
      <dgm:t>
        <a:bodyPr/>
        <a:lstStyle/>
        <a:p>
          <a:pPr rtl="1"/>
          <a:endParaRPr lang="en-US"/>
        </a:p>
      </dgm:t>
    </dgm:pt>
    <dgm:pt modelId="{AEBCE80A-8A1F-43A6-9540-854D2FA6A127}">
      <dgm:prSet phldrT="[Text]" custT="1"/>
      <dgm:spPr>
        <a:xfrm>
          <a:off x="2940811" y="3654211"/>
          <a:ext cx="2183890" cy="57086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algn="r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algn="just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baseline="30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E1625FFC-1850-4C98-962C-919D62396F10}" type="sibTrans" cxnId="{CCEC1F03-0785-40B0-9EFF-6C8D67536AF6}">
      <dgm:prSet/>
      <dgm:spPr/>
      <dgm:t>
        <a:bodyPr/>
        <a:lstStyle/>
        <a:p>
          <a:pPr rtl="1"/>
          <a:endParaRPr lang="en-US"/>
        </a:p>
      </dgm:t>
    </dgm:pt>
    <dgm:pt modelId="{7C8F1D3F-A94C-4602-976D-66CF827E566F}" type="parTrans" cxnId="{CCEC1F03-0785-40B0-9EFF-6C8D67536AF6}">
      <dgm:prSet/>
      <dgm:spPr>
        <a:xfrm>
          <a:off x="3987037" y="3557608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1F3E252E-94F7-4528-8A86-212E17E91BFE}">
      <dgm:prSet/>
      <dgm:spPr>
        <a:xfrm>
          <a:off x="2985911" y="2218935"/>
          <a:ext cx="573978" cy="2896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2D78D84-BB2E-4BB7-A46B-9DCB3704FBF1}" type="parTrans" cxnId="{84328CCB-7EEC-4130-8BB3-A3B3B5B2F469}">
      <dgm:prSet/>
      <dgm:spPr>
        <a:xfrm>
          <a:off x="2156375" y="2046678"/>
          <a:ext cx="1116524" cy="17225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32BDA75B-B58F-42DF-996F-F8B8FABC2811}" type="sibTrans" cxnId="{84328CCB-7EEC-4130-8BB3-A3B3B5B2F469}">
      <dgm:prSet/>
      <dgm:spPr/>
      <dgm:t>
        <a:bodyPr/>
        <a:lstStyle/>
        <a:p>
          <a:pPr rtl="1"/>
          <a:endParaRPr lang="en-US"/>
        </a:p>
      </dgm:t>
    </dgm:pt>
    <dgm:pt modelId="{E23A5B21-F187-441C-93A7-EC65E22F6FE6}">
      <dgm:prSet/>
      <dgm:spPr>
        <a:xfrm>
          <a:off x="826317" y="2143280"/>
          <a:ext cx="534183" cy="30443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186983-282C-4394-B19E-5704529427B5}" type="parTrans" cxnId="{134417E0-9AC6-4154-99BA-478494E00B4D}">
      <dgm:prSet/>
      <dgm:spPr>
        <a:xfrm>
          <a:off x="1093409" y="2046678"/>
          <a:ext cx="10629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5ADFAAA7-2901-40BC-BCB9-2240CBCC95D0}" type="sibTrans" cxnId="{134417E0-9AC6-4154-99BA-478494E00B4D}">
      <dgm:prSet/>
      <dgm:spPr/>
      <dgm:t>
        <a:bodyPr/>
        <a:lstStyle/>
        <a:p>
          <a:pPr rtl="1"/>
          <a:endParaRPr lang="en-US"/>
        </a:p>
      </dgm:t>
    </dgm:pt>
    <dgm:pt modelId="{97D9CE73-6BDC-495F-9B4E-47E8E722F052}">
      <dgm:prSet custT="1"/>
      <dgm:spPr>
        <a:xfrm>
          <a:off x="1381347" y="4874"/>
          <a:ext cx="1550056" cy="6231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406EFE-8205-4F49-ADFC-40716A9B3C38}" type="par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A0F0160E-A163-415B-806F-BC4AC83EB9F7}" type="sib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B103F201-ECF0-4637-8C0F-3BC8B0F5F620}">
      <dgm:prSet/>
      <dgm:spPr>
        <a:xfrm>
          <a:off x="2893363" y="2757059"/>
          <a:ext cx="728840" cy="2455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b="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AF4EE6-D5E3-47DA-9C5B-C54CFD4E104E}" type="parTrans" cxnId="{C27D06BA-FB88-48AF-8228-87459F4A0897}">
      <dgm:prSet/>
      <dgm:spPr>
        <a:xfrm>
          <a:off x="3212063" y="2658427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27CE0B9E-99AE-4A8E-BC8C-F1CF765BEA07}" type="sibTrans" cxnId="{C27D06BA-FB88-48AF-8228-87459F4A0897}">
      <dgm:prSet/>
      <dgm:spPr/>
      <dgm:t>
        <a:bodyPr/>
        <a:lstStyle/>
        <a:p>
          <a:pPr rtl="1"/>
          <a:endParaRPr lang="en-US"/>
        </a:p>
      </dgm:t>
    </dgm:pt>
    <dgm:pt modelId="{CD37619E-CAAE-4D9F-99D7-EC4DADCC49BC}">
      <dgm:prSet/>
      <dgm:spPr>
        <a:xfrm>
          <a:off x="660147" y="2544316"/>
          <a:ext cx="866524" cy="35269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BB7614-CC64-499E-AAAB-E16A26CFCDFB}" type="parTrans" cxnId="{20E2CD17-2B3C-49A2-865D-3EB5DA72FDEE}">
      <dgm:prSet/>
      <dgm:spPr>
        <a:xfrm>
          <a:off x="1047689" y="24477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A75E067-E5E6-41A2-8230-87309D23CB7A}" type="sibTrans" cxnId="{20E2CD17-2B3C-49A2-865D-3EB5DA72FDEE}">
      <dgm:prSet/>
      <dgm:spPr/>
      <dgm:t>
        <a:bodyPr/>
        <a:lstStyle/>
        <a:p>
          <a:endParaRPr lang="en-US"/>
        </a:p>
      </dgm:t>
    </dgm:pt>
    <dgm:pt modelId="{12C70F81-7A7D-4AB4-8D76-56111F7B8DAB}">
      <dgm:prSet/>
      <dgm:spPr>
        <a:xfrm>
          <a:off x="2084167" y="3110969"/>
          <a:ext cx="480942" cy="32774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404A37B-76BA-4BBF-BC5B-60CD68780065}" type="parTrans" cxnId="{4B6B64C5-C7CE-4DF6-880B-94E850BE4338}">
      <dgm:prSet/>
      <dgm:spPr>
        <a:xfrm>
          <a:off x="2324638" y="3002632"/>
          <a:ext cx="933145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CD490E-A2C5-44AE-B2DD-3A7099106733}" type="sibTrans" cxnId="{4B6B64C5-C7CE-4DF6-880B-94E850BE4338}">
      <dgm:prSet/>
      <dgm:spPr/>
      <dgm:t>
        <a:bodyPr/>
        <a:lstStyle/>
        <a:p>
          <a:endParaRPr lang="en-US"/>
        </a:p>
      </dgm:t>
    </dgm:pt>
    <dgm:pt modelId="{4E60B9FE-FEC7-41EB-90BB-077E6F3BDF93}">
      <dgm:prSet/>
      <dgm:spPr>
        <a:xfrm>
          <a:off x="3750791" y="3110969"/>
          <a:ext cx="563932" cy="44663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60466D62-7BF1-4E1D-B525-B270B6AAC820}" type="parTrans" cxnId="{F905FF68-D2D9-44FB-B4EF-E2EBAB35E08E}">
      <dgm:prSet/>
      <dgm:spPr>
        <a:xfrm>
          <a:off x="3257783" y="3002632"/>
          <a:ext cx="774973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9FA2C8B-4440-40D7-8E3A-A5EC1038AD2F}" type="sibTrans" cxnId="{F905FF68-D2D9-44FB-B4EF-E2EBAB35E08E}">
      <dgm:prSet/>
      <dgm:spPr/>
      <dgm:t>
        <a:bodyPr/>
        <a:lstStyle/>
        <a:p>
          <a:endParaRPr lang="en-US"/>
        </a:p>
      </dgm:t>
    </dgm:pt>
    <dgm:pt modelId="{5BC21150-702E-485B-AE01-DFD95BC38846}">
      <dgm:prSet/>
      <dgm:spPr>
        <a:xfrm>
          <a:off x="3058351" y="2561528"/>
          <a:ext cx="424361" cy="14261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872CB0-2813-4E11-9462-26CBD34DA735}" type="parTrans" cxnId="{544DC99F-5838-43B9-948D-C77C318EA8DB}">
      <dgm:prSet/>
      <dgm:spPr>
        <a:xfrm>
          <a:off x="3224811" y="2462904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F5BB0E4-C799-46AF-A258-227C1B4C7A1B}" type="sibTrans" cxnId="{544DC99F-5838-43B9-948D-C77C318EA8DB}">
      <dgm:prSet/>
      <dgm:spPr/>
      <dgm:t>
        <a:bodyPr/>
        <a:lstStyle/>
        <a:p>
          <a:endParaRPr lang="en-US"/>
        </a:p>
      </dgm:t>
    </dgm:pt>
    <dgm:pt modelId="{A336D75C-148E-4D24-BE60-73F54F342469}">
      <dgm:prSet/>
      <dgm:spPr>
        <a:xfrm>
          <a:off x="1817143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C2037C4-6775-49C9-9E54-BFD1F10575F1}" type="parTrans" cxnId="{38F649A3-2D17-40E8-AF3E-65F9A9ED4A51}">
      <dgm:prSet/>
      <dgm:spPr>
        <a:xfrm>
          <a:off x="1998273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A59FD68-2D1A-4C59-B075-E81774FB0E97}" type="sibTrans" cxnId="{38F649A3-2D17-40E8-AF3E-65F9A9ED4A51}">
      <dgm:prSet/>
      <dgm:spPr/>
      <dgm:t>
        <a:bodyPr/>
        <a:lstStyle/>
        <a:p>
          <a:endParaRPr lang="en-US"/>
        </a:p>
      </dgm:t>
    </dgm:pt>
    <dgm:pt modelId="{7706554E-4028-42D1-AF9C-A5F8D01DD110}">
      <dgm:prSet/>
      <dgm:spPr>
        <a:xfrm>
          <a:off x="2469874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79D4465-D062-4185-825B-4AB9F9926894}" type="parTrans" cxnId="{453EB0DA-00D0-42EF-8E54-42A80073C677}">
      <dgm:prSet/>
      <dgm:spPr>
        <a:xfrm>
          <a:off x="2324638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3B475A1-C774-4227-BF1C-033B7FF701B9}" type="sibTrans" cxnId="{453EB0DA-00D0-42EF-8E54-42A80073C677}">
      <dgm:prSet/>
      <dgm:spPr/>
      <dgm:t>
        <a:bodyPr/>
        <a:lstStyle/>
        <a:p>
          <a:endParaRPr lang="en-US"/>
        </a:p>
      </dgm:t>
    </dgm:pt>
    <dgm:pt modelId="{25AAF603-3589-4E4B-BCF4-D02BBA66BBDD}">
      <dgm:prSet/>
      <dgm:spPr>
        <a:xfrm>
          <a:off x="2469874" y="3873421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84B7EDE-937C-4D9C-AE37-432903C364CB}" type="parTrans" cxnId="{A988D6BE-F2E8-418D-9167-8CD546BDF8D2}">
      <dgm:prSet/>
      <dgm:spPr>
        <a:xfrm>
          <a:off x="2605284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30B7BF-ECE7-4FE5-AD43-0B9074043E7E}" type="sibTrans" cxnId="{A988D6BE-F2E8-418D-9167-8CD546BDF8D2}">
      <dgm:prSet/>
      <dgm:spPr/>
      <dgm:t>
        <a:bodyPr/>
        <a:lstStyle/>
        <a:p>
          <a:endParaRPr lang="en-US"/>
        </a:p>
      </dgm:t>
    </dgm:pt>
    <dgm:pt modelId="{A418B701-8C77-4CC4-ADD4-AE3A4A19D157}">
      <dgm:prSet/>
      <dgm:spPr>
        <a:xfrm>
          <a:off x="1635349" y="3873421"/>
          <a:ext cx="725848" cy="3946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03216FA-B299-4AF7-BF57-80B08D75F5F8}" type="parTrans" cxnId="{4D26A162-8F49-4EA5-8F78-224C90D273EA}">
      <dgm:prSet/>
      <dgm:spPr>
        <a:xfrm>
          <a:off x="1952553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55C80AE-9D43-477B-BA54-09DBC787CEBC}" type="sibTrans" cxnId="{4D26A162-8F49-4EA5-8F78-224C90D273EA}">
      <dgm:prSet/>
      <dgm:spPr/>
      <dgm:t>
        <a:bodyPr/>
        <a:lstStyle/>
        <a:p>
          <a:endParaRPr lang="en-US"/>
        </a:p>
      </dgm:t>
    </dgm:pt>
    <dgm:pt modelId="{D07C6733-6FDA-431D-8508-8ECC09CCEC94}">
      <dgm:prSet/>
      <dgm:spPr>
        <a:xfrm>
          <a:off x="3466871" y="4321683"/>
          <a:ext cx="464039" cy="3333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77B59EA-006A-40CE-ADCA-DA7BC1D01777}" type="parTrans" cxnId="{610AFAB5-BF1E-4993-983F-FABE852D5C85}">
      <dgm:prSet/>
      <dgm:spPr>
        <a:xfrm>
          <a:off x="3698891" y="4225081"/>
          <a:ext cx="3338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F5E0DA-6C3F-4FB1-A2A5-2822B24B8126}" type="sibTrans" cxnId="{610AFAB5-BF1E-4993-983F-FABE852D5C85}">
      <dgm:prSet/>
      <dgm:spPr/>
      <dgm:t>
        <a:bodyPr/>
        <a:lstStyle/>
        <a:p>
          <a:endParaRPr lang="en-US"/>
        </a:p>
      </dgm:t>
    </dgm:pt>
    <dgm:pt modelId="{5F5B5E23-99AA-49F9-959D-036FA1D4D287}">
      <dgm:prSet/>
      <dgm:spPr>
        <a:xfrm>
          <a:off x="4061945" y="4321683"/>
          <a:ext cx="536697" cy="33148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92E740-609D-4901-801E-91BAFD8652F2}" type="parTrans" cxnId="{524A86BA-166C-4A24-B6B2-A178A4E32E27}">
      <dgm:prSet/>
      <dgm:spPr>
        <a:xfrm>
          <a:off x="4032757" y="4225081"/>
          <a:ext cx="297537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4DF1494-8831-43E6-BC5A-ED1989712590}" type="sibTrans" cxnId="{524A86BA-166C-4A24-B6B2-A178A4E32E27}">
      <dgm:prSet/>
      <dgm:spPr/>
      <dgm:t>
        <a:bodyPr/>
        <a:lstStyle/>
        <a:p>
          <a:endParaRPr lang="en-US"/>
        </a:p>
      </dgm:t>
    </dgm:pt>
    <dgm:pt modelId="{B4FC962F-6548-4EB3-8BD7-BA6E2380AD1C}">
      <dgm:prSet/>
      <dgm:spPr>
        <a:xfrm>
          <a:off x="4149164" y="4749775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AAC46E-684D-4330-A2A2-FDAE87AC9C74}" type="parTrans" cxnId="{01D85454-D62E-475A-A398-CE209880CB72}">
      <dgm:prSet/>
      <dgm:spPr>
        <a:xfrm>
          <a:off x="4284574" y="465317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0B9D0C-15BD-448B-A967-2FABFECD61AF}" type="sibTrans" cxnId="{01D85454-D62E-475A-A398-CE209880CB72}">
      <dgm:prSet/>
      <dgm:spPr/>
      <dgm:t>
        <a:bodyPr/>
        <a:lstStyle/>
        <a:p>
          <a:endParaRPr lang="en-US"/>
        </a:p>
      </dgm:t>
    </dgm:pt>
    <dgm:pt modelId="{3203D753-2867-420C-8A85-4478E1BBAC5D}">
      <dgm:prSet/>
      <dgm:spPr>
        <a:xfrm>
          <a:off x="3357295" y="4751675"/>
          <a:ext cx="683192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gm:t>
    </dgm:pt>
    <dgm:pt modelId="{76E3D956-7EB5-4533-915C-2AA65EFC431C}" type="parTrans" cxnId="{1E4CA008-5C5F-4B06-8544-F9436E429F5A}">
      <dgm:prSet/>
      <dgm:spPr>
        <a:xfrm>
          <a:off x="3653171" y="4655073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E6E22D4-F6A7-47B2-8F50-5D0764A69FF1}" type="sibTrans" cxnId="{1E4CA008-5C5F-4B06-8544-F9436E429F5A}">
      <dgm:prSet/>
      <dgm:spPr/>
      <dgm:t>
        <a:bodyPr/>
        <a:lstStyle/>
        <a:p>
          <a:endParaRPr lang="en-US"/>
        </a:p>
      </dgm:t>
    </dgm:pt>
    <dgm:pt modelId="{EDD240F2-A367-4D57-896D-26A7697F144F}">
      <dgm:prSet/>
      <dgm:spPr>
        <a:xfrm>
          <a:off x="3126559" y="5089784"/>
          <a:ext cx="483036" cy="3477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545746D-AFA1-4476-AE23-C1BFAE3CC6D9}" type="parTrans" cxnId="{B73A0141-3B5D-46E7-926A-67B8FEABFED8}">
      <dgm:prSet/>
      <dgm:spPr>
        <a:xfrm>
          <a:off x="3368077" y="4993182"/>
          <a:ext cx="33081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00061B-24B6-4AD3-BBEB-5491C16A081A}" type="sibTrans" cxnId="{B73A0141-3B5D-46E7-926A-67B8FEABFED8}">
      <dgm:prSet/>
      <dgm:spPr/>
      <dgm:t>
        <a:bodyPr/>
        <a:lstStyle/>
        <a:p>
          <a:endParaRPr lang="en-US"/>
        </a:p>
      </dgm:t>
    </dgm:pt>
    <dgm:pt modelId="{BF6E0446-20AA-4DD3-AE91-BD27976F1D35}">
      <dgm:prSet/>
      <dgm:spPr>
        <a:xfrm>
          <a:off x="2943015" y="5841617"/>
          <a:ext cx="850124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21F118E-D012-4677-AF52-74E7A0826B5A}" type="parTrans" cxnId="{AA1F92A5-91FA-4D5E-A732-AF9DD2C81452}">
      <dgm:prSet/>
      <dgm:spPr>
        <a:xfrm>
          <a:off x="3322357" y="57450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ACDFA68-74A4-4EF4-B57A-D155F78070FB}" type="sibTrans" cxnId="{AA1F92A5-91FA-4D5E-A732-AF9DD2C81452}">
      <dgm:prSet/>
      <dgm:spPr/>
      <dgm:t>
        <a:bodyPr/>
        <a:lstStyle/>
        <a:p>
          <a:endParaRPr lang="en-US"/>
        </a:p>
      </dgm:t>
    </dgm:pt>
    <dgm:pt modelId="{145922C3-B9ED-436B-AB46-D9766A625C07}">
      <dgm:prSet/>
      <dgm:spPr>
        <a:xfrm>
          <a:off x="2951479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F64F9F3-3966-4973-9F5B-EEBD38BCE0A3}" type="parTrans" cxnId="{726B4C0F-8A21-4D31-AF56-A0F5AC2D008D}">
      <dgm:prSet/>
      <dgm:spPr>
        <a:xfrm>
          <a:off x="3132609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79775E-D466-410D-A233-59EA006C35BA}" type="sibTrans" cxnId="{726B4C0F-8A21-4D31-AF56-A0F5AC2D008D}">
      <dgm:prSet/>
      <dgm:spPr/>
      <dgm:t>
        <a:bodyPr/>
        <a:lstStyle/>
        <a:p>
          <a:endParaRPr lang="en-US"/>
        </a:p>
      </dgm:t>
    </dgm:pt>
    <dgm:pt modelId="{6777BFA7-B993-4CC4-96DE-69063A071FAA}">
      <dgm:prSet/>
      <dgm:spPr>
        <a:xfrm>
          <a:off x="3422416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FC5F8A-6635-4F4B-B87A-995F0595405F}" type="parTrans" cxnId="{5896A478-4F95-4692-9734-121B68DBE95B}">
      <dgm:prSet/>
      <dgm:spPr>
        <a:xfrm>
          <a:off x="3368077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4F7A5C4-A401-4817-B1E9-119A69908BAB}" type="sibTrans" cxnId="{5896A478-4F95-4692-9734-121B68DBE95B}">
      <dgm:prSet/>
      <dgm:spPr/>
      <dgm:t>
        <a:bodyPr/>
        <a:lstStyle/>
        <a:p>
          <a:endParaRPr lang="en-US"/>
        </a:p>
      </dgm:t>
    </dgm:pt>
    <dgm:pt modelId="{FC08CFF4-3943-4DE1-AF55-54BB844F9A58}">
      <dgm:prSet/>
      <dgm:spPr>
        <a:xfrm>
          <a:off x="3422416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306064-9C90-421A-9BC0-7E1886C1D061}" type="parTrans" cxnId="{64C65B15-28D7-423D-B603-54ACEA49BA67}">
      <dgm:prSet/>
      <dgm:spPr>
        <a:xfrm>
          <a:off x="3557826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929F72D-D389-4BE7-A1E7-E4E467A77647}" type="sibTrans" cxnId="{64C65B15-28D7-423D-B603-54ACEA49BA67}">
      <dgm:prSet/>
      <dgm:spPr/>
      <dgm:t>
        <a:bodyPr/>
        <a:lstStyle/>
        <a:p>
          <a:endParaRPr lang="en-US"/>
        </a:p>
      </dgm:t>
    </dgm:pt>
    <dgm:pt modelId="{ACF39FC5-0713-4D63-8862-234CB4F23E60}">
      <dgm:prSet/>
      <dgm:spPr>
        <a:xfrm>
          <a:off x="3759767" y="5089784"/>
          <a:ext cx="511455" cy="30789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8A4F160-72DC-4ABB-802B-417F0073FAAA}" type="parTrans" cxnId="{AAB48B97-B697-4403-BC25-5F13DE0C26BD}">
      <dgm:prSet/>
      <dgm:spPr>
        <a:xfrm>
          <a:off x="3698891" y="4993182"/>
          <a:ext cx="31660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4D7E37-92F4-455F-87DE-45A6700E0437}" type="sibTrans" cxnId="{AAB48B97-B697-4403-BC25-5F13DE0C26BD}">
      <dgm:prSet/>
      <dgm:spPr/>
      <dgm:t>
        <a:bodyPr/>
        <a:lstStyle/>
        <a:p>
          <a:endParaRPr lang="en-US"/>
        </a:p>
      </dgm:t>
    </dgm:pt>
    <dgm:pt modelId="{92EF8860-4F1A-4B75-BF80-00A3983DA9B2}">
      <dgm:prSet/>
      <dgm:spPr>
        <a:xfrm>
          <a:off x="3834365" y="5494278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CD7E63-6588-41B5-9FC4-908A97433A01}" type="parTrans" cxnId="{931809BF-AB39-4073-957A-A1435799D052}">
      <dgm:prSet/>
      <dgm:spPr>
        <a:xfrm>
          <a:off x="3969774" y="5397675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E183F1-82DE-4870-A5BB-D651FB2F4B29}" type="sibTrans" cxnId="{931809BF-AB39-4073-957A-A1435799D052}">
      <dgm:prSet/>
      <dgm:spPr/>
      <dgm:t>
        <a:bodyPr/>
        <a:lstStyle/>
        <a:p>
          <a:endParaRPr lang="en-US"/>
        </a:p>
      </dgm:t>
    </dgm:pt>
    <dgm:pt modelId="{C8623647-ABC0-477E-9DDF-50B97F7E1731}">
      <dgm:prSet/>
      <dgm:spPr>
        <a:xfrm>
          <a:off x="2951479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765EA3-3C2A-49C4-97ED-938919186DA2}" type="parTrans" cxnId="{16EE4AEF-BB39-4544-A3AA-6E532691CB2F}">
      <dgm:prSet/>
      <dgm:spPr>
        <a:xfrm>
          <a:off x="3086889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CBD42F-A0EF-477F-957E-7DA58BF625ED}" type="sibTrans" cxnId="{16EE4AEF-BB39-4544-A3AA-6E532691CB2F}">
      <dgm:prSet/>
      <dgm:spPr/>
      <dgm:t>
        <a:bodyPr/>
        <a:lstStyle/>
        <a:p>
          <a:endParaRPr lang="en-US"/>
        </a:p>
      </dgm:t>
    </dgm:pt>
    <dgm:pt modelId="{C0C4DB0E-270B-4125-B37B-210EEC903556}">
      <dgm:prSet/>
      <dgm:spPr>
        <a:xfrm>
          <a:off x="3010468" y="5534129"/>
          <a:ext cx="715219" cy="21088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F2076D8D-D37E-4B7C-AB55-3B6B099B2F5B}" type="parTrans" cxnId="{CCE84B43-3E1F-4BF0-AB3E-90C992CDDA32}">
      <dgm:prSet/>
      <dgm:spPr>
        <a:xfrm>
          <a:off x="3322357" y="5437526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AE9F705-88AA-459D-91C9-B6464D4CA5AF}" type="sibTrans" cxnId="{CCE84B43-3E1F-4BF0-AB3E-90C992CDDA32}">
      <dgm:prSet/>
      <dgm:spPr/>
      <dgm:t>
        <a:bodyPr/>
        <a:lstStyle/>
        <a:p>
          <a:endParaRPr lang="en-US"/>
        </a:p>
      </dgm:t>
    </dgm:pt>
    <dgm:pt modelId="{C7E6DF73-B93E-48FB-BE9D-3F5B3A20ED04}" type="pres">
      <dgm:prSet presAssocID="{602E6588-CE2F-415C-94B0-AC0226E43CA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1506B-6341-4DA0-AD70-0440D12E09CE}" type="pres">
      <dgm:prSet presAssocID="{602E6588-CE2F-415C-94B0-AC0226E43CAF}" presName="hierFlow" presStyleCnt="0"/>
      <dgm:spPr/>
      <dgm:t>
        <a:bodyPr/>
        <a:lstStyle/>
        <a:p>
          <a:endParaRPr lang="en-US"/>
        </a:p>
      </dgm:t>
    </dgm:pt>
    <dgm:pt modelId="{89AFE494-5860-442C-BAC3-6925F845DB5A}" type="pres">
      <dgm:prSet presAssocID="{602E6588-CE2F-415C-94B0-AC0226E43CA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668DC8-D0E5-4697-8056-2D1704EEA793}" type="pres">
      <dgm:prSet presAssocID="{97D9CE73-6BDC-495F-9B4E-47E8E722F052}" presName="Name14" presStyleCnt="0"/>
      <dgm:spPr/>
      <dgm:t>
        <a:bodyPr/>
        <a:lstStyle/>
        <a:p>
          <a:pPr rtl="1"/>
          <a:endParaRPr lang="fa-IR"/>
        </a:p>
      </dgm:t>
    </dgm:pt>
    <dgm:pt modelId="{55E340AD-DBD5-4DE6-9ED1-01E05AE9BE40}" type="pres">
      <dgm:prSet presAssocID="{97D9CE73-6BDC-495F-9B4E-47E8E722F052}" presName="level1Shape" presStyleLbl="node0" presStyleIdx="0" presStyleCnt="1" custScaleX="427886" custScaleY="2580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2DC8A33-282F-4181-A5A0-7DDAE2A6A09D}" type="pres">
      <dgm:prSet presAssocID="{97D9CE73-6BDC-495F-9B4E-47E8E722F052}" presName="hierChild2" presStyleCnt="0"/>
      <dgm:spPr/>
      <dgm:t>
        <a:bodyPr/>
        <a:lstStyle/>
        <a:p>
          <a:pPr rtl="1"/>
          <a:endParaRPr lang="fa-IR"/>
        </a:p>
      </dgm:t>
    </dgm:pt>
    <dgm:pt modelId="{136DDDDF-AC19-4EB3-B892-9872EFB95B26}" type="pres">
      <dgm:prSet presAssocID="{586179A9-4BAA-4695-99F0-608366387C14}" presName="Name19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8FDB96F-4464-4CB7-8FA4-4D85FE8A250E}" type="pres">
      <dgm:prSet presAssocID="{F92F2CBF-EB51-43EB-9D63-25DE5EFB7F8B}" presName="Name21" presStyleCnt="0"/>
      <dgm:spPr/>
      <dgm:t>
        <a:bodyPr/>
        <a:lstStyle/>
        <a:p>
          <a:pPr rtl="1"/>
          <a:endParaRPr lang="fa-IR"/>
        </a:p>
      </dgm:t>
    </dgm:pt>
    <dgm:pt modelId="{24E9FE9A-D7D3-49B5-932A-5EB0CAD9224F}" type="pres">
      <dgm:prSet presAssocID="{F92F2CBF-EB51-43EB-9D63-25DE5EFB7F8B}" presName="level2Shape" presStyleLbl="node2" presStyleIdx="0" presStyleCnt="1" custScaleX="815281" custScaleY="5474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78F186-71F2-4CB3-8854-1BEAC6A928B1}" type="pres">
      <dgm:prSet presAssocID="{F92F2CBF-EB51-43EB-9D63-25DE5EFB7F8B}" presName="hierChild3" presStyleCnt="0"/>
      <dgm:spPr/>
      <dgm:t>
        <a:bodyPr/>
        <a:lstStyle/>
        <a:p>
          <a:pPr rtl="1"/>
          <a:endParaRPr lang="fa-IR"/>
        </a:p>
      </dgm:t>
    </dgm:pt>
    <dgm:pt modelId="{BBCDA4EF-C272-414C-BBEE-68CD0F5F4B75}" type="pres">
      <dgm:prSet presAssocID="{11186983-282C-4394-B19E-5704529427B5}" presName="Name19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CC4A727-4414-493B-9D6D-4755143473C5}" type="pres">
      <dgm:prSet presAssocID="{E23A5B21-F187-441C-93A7-EC65E22F6FE6}" presName="Name21" presStyleCnt="0"/>
      <dgm:spPr/>
      <dgm:t>
        <a:bodyPr/>
        <a:lstStyle/>
        <a:p>
          <a:endParaRPr lang="en-US"/>
        </a:p>
      </dgm:t>
    </dgm:pt>
    <dgm:pt modelId="{53AFA21B-D582-4D71-9338-0158ED5A2B0B}" type="pres">
      <dgm:prSet presAssocID="{E23A5B21-F187-441C-93A7-EC65E22F6FE6}" presName="level2Shape" presStyleLbl="node3" presStyleIdx="0" presStyleCnt="2" custScaleX="147459" custScaleY="12605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037F796-5184-4190-BCE9-E9474C563A72}" type="pres">
      <dgm:prSet presAssocID="{E23A5B21-F187-441C-93A7-EC65E22F6FE6}" presName="hierChild3" presStyleCnt="0"/>
      <dgm:spPr/>
      <dgm:t>
        <a:bodyPr/>
        <a:lstStyle/>
        <a:p>
          <a:endParaRPr lang="en-US"/>
        </a:p>
      </dgm:t>
    </dgm:pt>
    <dgm:pt modelId="{1647818C-8284-48EC-A816-C5779470785C}" type="pres">
      <dgm:prSet presAssocID="{88BB7614-CC64-499E-AAAB-E16A26CFCDFB}" presName="Name19" presStyleLbl="parChTrans1D4" presStyleIdx="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CEFB3F-AD3E-405A-8ECD-4ED987E7BBDF}" type="pres">
      <dgm:prSet presAssocID="{CD37619E-CAAE-4D9F-99D7-EC4DADCC49BC}" presName="Name21" presStyleCnt="0"/>
      <dgm:spPr/>
      <dgm:t>
        <a:bodyPr/>
        <a:lstStyle/>
        <a:p>
          <a:pPr rtl="1"/>
          <a:endParaRPr lang="fa-IR"/>
        </a:p>
      </dgm:t>
    </dgm:pt>
    <dgm:pt modelId="{578FB4F0-DAE9-4F0B-AA85-8390C1B4C1F0}" type="pres">
      <dgm:prSet presAssocID="{CD37619E-CAAE-4D9F-99D7-EC4DADCC49BC}" presName="level2Shape" presStyleLbl="node4" presStyleIdx="0" presStyleCnt="23" custScaleX="239200" custScaleY="14603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B519033-3787-4204-A181-6338F7A06632}" type="pres">
      <dgm:prSet presAssocID="{CD37619E-CAAE-4D9F-99D7-EC4DADCC49BC}" presName="hierChild3" presStyleCnt="0"/>
      <dgm:spPr/>
      <dgm:t>
        <a:bodyPr/>
        <a:lstStyle/>
        <a:p>
          <a:pPr rtl="1"/>
          <a:endParaRPr lang="fa-IR"/>
        </a:p>
      </dgm:t>
    </dgm:pt>
    <dgm:pt modelId="{7DD6BAB5-3497-425C-BC90-75FF8596D7E8}" type="pres">
      <dgm:prSet presAssocID="{92D78D84-BB2E-4BB7-A46B-9DCB3704FBF1}" presName="Name19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72F6F1-DB94-42F6-84C5-513FF193E933}" type="pres">
      <dgm:prSet presAssocID="{1F3E252E-94F7-4528-8A86-212E17E91BFE}" presName="Name21" presStyleCnt="0"/>
      <dgm:spPr/>
      <dgm:t>
        <a:bodyPr/>
        <a:lstStyle/>
        <a:p>
          <a:endParaRPr lang="en-US"/>
        </a:p>
      </dgm:t>
    </dgm:pt>
    <dgm:pt modelId="{65DEE3D1-B71C-485C-B28D-7EB02E3579B7}" type="pres">
      <dgm:prSet presAssocID="{1F3E252E-94F7-4528-8A86-212E17E91BFE}" presName="level2Shape" presStyleLbl="node3" presStyleIdx="1" presStyleCnt="2" custScaleX="158444" custScaleY="119951" custLinFactNeighborX="20277" custLinFactNeighborY="3132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265532A-1A94-4256-BBC2-F88CFF2D6D9C}" type="pres">
      <dgm:prSet presAssocID="{1F3E252E-94F7-4528-8A86-212E17E91BFE}" presName="hierChild3" presStyleCnt="0"/>
      <dgm:spPr/>
      <dgm:t>
        <a:bodyPr/>
        <a:lstStyle/>
        <a:p>
          <a:endParaRPr lang="en-US"/>
        </a:p>
      </dgm:t>
    </dgm:pt>
    <dgm:pt modelId="{D8A40886-B7D9-4721-9D43-59363356679D}" type="pres">
      <dgm:prSet presAssocID="{8B872CB0-2813-4E11-9462-26CBD34DA735}" presName="Name19" presStyleLbl="parChTrans1D4" presStyleIdx="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4A542AA-952B-4F4E-9373-9B8D20C776CB}" type="pres">
      <dgm:prSet presAssocID="{5BC21150-702E-485B-AE01-DFD95BC38846}" presName="Name21" presStyleCnt="0"/>
      <dgm:spPr/>
      <dgm:t>
        <a:bodyPr/>
        <a:lstStyle/>
        <a:p>
          <a:pPr rtl="1"/>
          <a:endParaRPr lang="fa-IR"/>
        </a:p>
      </dgm:t>
    </dgm:pt>
    <dgm:pt modelId="{E6481D9E-D82F-4A6C-8F46-0CBEFFC77697}" type="pres">
      <dgm:prSet presAssocID="{5BC21150-702E-485B-AE01-DFD95BC38846}" presName="level2Shape" presStyleLbl="node4" presStyleIdx="1" presStyleCnt="23" custScaleX="117143" custScaleY="59054" custLinFactNeighborX="19623" custLinFactNeighborY="132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EE8EF9-FBDC-4791-979C-3129884608B6}" type="pres">
      <dgm:prSet presAssocID="{5BC21150-702E-485B-AE01-DFD95BC38846}" presName="hierChild3" presStyleCnt="0"/>
      <dgm:spPr/>
      <dgm:t>
        <a:bodyPr/>
        <a:lstStyle/>
        <a:p>
          <a:pPr rtl="1"/>
          <a:endParaRPr lang="fa-IR"/>
        </a:p>
      </dgm:t>
    </dgm:pt>
    <dgm:pt modelId="{DF396F52-566F-4E93-AA9A-2C3BD3C1BAF3}" type="pres">
      <dgm:prSet presAssocID="{6EAF4EE6-D5E3-47DA-9C5B-C54CFD4E104E}" presName="Name19" presStyleLbl="parChTrans1D4" presStyleIdx="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781316-F819-4944-B0AD-DDBBBFC6569A}" type="pres">
      <dgm:prSet presAssocID="{B103F201-ECF0-4637-8C0F-3BC8B0F5F620}" presName="Name21" presStyleCnt="0"/>
      <dgm:spPr/>
      <dgm:t>
        <a:bodyPr/>
        <a:lstStyle/>
        <a:p>
          <a:pPr rtl="1"/>
          <a:endParaRPr lang="fa-IR"/>
        </a:p>
      </dgm:t>
    </dgm:pt>
    <dgm:pt modelId="{ACD2B19E-092F-4E26-9F5C-2FC4A907C0DA}" type="pres">
      <dgm:prSet presAssocID="{B103F201-ECF0-4637-8C0F-3BC8B0F5F620}" presName="level2Shape" presStyleLbl="node4" presStyleIdx="2" presStyleCnt="23" custScaleX="201193" custScaleY="101684" custLinFactNeighborX="16104" custLinFactNeighborY="-485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F419BA-2D15-4975-93A8-72675E812AA8}" type="pres">
      <dgm:prSet presAssocID="{B103F201-ECF0-4637-8C0F-3BC8B0F5F620}" presName="hierChild3" presStyleCnt="0"/>
      <dgm:spPr/>
      <dgm:t>
        <a:bodyPr/>
        <a:lstStyle/>
        <a:p>
          <a:pPr rtl="1"/>
          <a:endParaRPr lang="fa-IR"/>
        </a:p>
      </dgm:t>
    </dgm:pt>
    <dgm:pt modelId="{3E7489B0-0EC2-46F9-99A7-B7F3B2A17D0A}" type="pres">
      <dgm:prSet presAssocID="{5404A37B-76BA-4BBF-BC5B-60CD68780065}" presName="Name19" presStyleLbl="parChTrans1D4" presStyleIdx="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39D9D5-6CA2-4C8F-B12B-28C5EF103DE3}" type="pres">
      <dgm:prSet presAssocID="{12C70F81-7A7D-4AB4-8D76-56111F7B8DAB}" presName="Name21" presStyleCnt="0"/>
      <dgm:spPr/>
      <dgm:t>
        <a:bodyPr/>
        <a:lstStyle/>
        <a:p>
          <a:pPr rtl="1"/>
          <a:endParaRPr lang="fa-IR"/>
        </a:p>
      </dgm:t>
    </dgm:pt>
    <dgm:pt modelId="{8772F5F5-7FE1-4C75-973A-7734D44DFFF6}" type="pres">
      <dgm:prSet presAssocID="{12C70F81-7A7D-4AB4-8D76-56111F7B8DAB}" presName="level2Shape" presStyleLbl="node4" presStyleIdx="3" presStyleCnt="23" custScaleX="132762" custScaleY="135707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9AD75B8-5667-4E22-9114-EC0A5EF0CE75}" type="pres">
      <dgm:prSet presAssocID="{12C70F81-7A7D-4AB4-8D76-56111F7B8DAB}" presName="hierChild3" presStyleCnt="0"/>
      <dgm:spPr/>
      <dgm:t>
        <a:bodyPr/>
        <a:lstStyle/>
        <a:p>
          <a:pPr rtl="1"/>
          <a:endParaRPr lang="fa-IR"/>
        </a:p>
      </dgm:t>
    </dgm:pt>
    <dgm:pt modelId="{BDFCFD52-95B1-40BD-B8A8-B6647186D19D}" type="pres">
      <dgm:prSet presAssocID="{EC2037C4-6775-49C9-9E54-BFD1F10575F1}" presName="Name19" presStyleLbl="parChTrans1D4" presStyleIdx="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A0B7F1E-EBFB-43C6-8003-E0C24E09CC48}" type="pres">
      <dgm:prSet presAssocID="{A336D75C-148E-4D24-BE60-73F54F342469}" presName="Name21" presStyleCnt="0"/>
      <dgm:spPr/>
      <dgm:t>
        <a:bodyPr/>
        <a:lstStyle/>
        <a:p>
          <a:pPr rtl="1"/>
          <a:endParaRPr lang="fa-IR"/>
        </a:p>
      </dgm:t>
    </dgm:pt>
    <dgm:pt modelId="{0BEFD71C-96BD-4F7E-AF9A-C2644D319A21}" type="pres">
      <dgm:prSet presAssocID="{A336D75C-148E-4D24-BE60-73F54F342469}" presName="level2Shape" presStyleLbl="node4" presStyleIdx="4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42474B0-F902-446C-80D7-5E6DE14AAA79}" type="pres">
      <dgm:prSet presAssocID="{A336D75C-148E-4D24-BE60-73F54F342469}" presName="hierChild3" presStyleCnt="0"/>
      <dgm:spPr/>
      <dgm:t>
        <a:bodyPr/>
        <a:lstStyle/>
        <a:p>
          <a:pPr rtl="1"/>
          <a:endParaRPr lang="fa-IR"/>
        </a:p>
      </dgm:t>
    </dgm:pt>
    <dgm:pt modelId="{F92BA2BD-D697-49AD-BB1C-420F35AAC7DC}" type="pres">
      <dgm:prSet presAssocID="{C03216FA-B299-4AF7-BF57-80B08D75F5F8}" presName="Name19" presStyleLbl="parChTrans1D4" presStyleIdx="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3622DA9-650C-47DD-A951-67AD93343E8F}" type="pres">
      <dgm:prSet presAssocID="{A418B701-8C77-4CC4-ADD4-AE3A4A19D157}" presName="Name21" presStyleCnt="0"/>
      <dgm:spPr/>
      <dgm:t>
        <a:bodyPr/>
        <a:lstStyle/>
        <a:p>
          <a:pPr rtl="1"/>
          <a:endParaRPr lang="fa-IR"/>
        </a:p>
      </dgm:t>
    </dgm:pt>
    <dgm:pt modelId="{6B94FF1C-9449-4F2A-B1F2-CEE1D912505B}" type="pres">
      <dgm:prSet presAssocID="{A418B701-8C77-4CC4-ADD4-AE3A4A19D157}" presName="level2Shape" presStyleLbl="node4" presStyleIdx="5" presStyleCnt="23" custScaleX="200367" custScaleY="16342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94F175-B90A-4230-A8C8-B0B52DC9AFFC}" type="pres">
      <dgm:prSet presAssocID="{A418B701-8C77-4CC4-ADD4-AE3A4A19D157}" presName="hierChild3" presStyleCnt="0"/>
      <dgm:spPr/>
      <dgm:t>
        <a:bodyPr/>
        <a:lstStyle/>
        <a:p>
          <a:pPr rtl="1"/>
          <a:endParaRPr lang="fa-IR"/>
        </a:p>
      </dgm:t>
    </dgm:pt>
    <dgm:pt modelId="{CF3AD234-94F8-4CD7-8110-AF9B719529E3}" type="pres">
      <dgm:prSet presAssocID="{B79D4465-D062-4185-825B-4AB9F9926894}" presName="Name19" presStyleLbl="parChTrans1D4" presStyleIdx="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93CA9C3-1BBA-400B-955B-42DC476D3301}" type="pres">
      <dgm:prSet presAssocID="{7706554E-4028-42D1-AF9C-A5F8D01DD110}" presName="Name21" presStyleCnt="0"/>
      <dgm:spPr/>
      <dgm:t>
        <a:bodyPr/>
        <a:lstStyle/>
        <a:p>
          <a:pPr rtl="1"/>
          <a:endParaRPr lang="fa-IR"/>
        </a:p>
      </dgm:t>
    </dgm:pt>
    <dgm:pt modelId="{5B7F944B-7E2B-474B-B407-31C7ECE8AEE4}" type="pres">
      <dgm:prSet presAssocID="{7706554E-4028-42D1-AF9C-A5F8D01DD110}" presName="level2Shape" presStyleLbl="node4" presStyleIdx="6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3448DFD-0F41-4399-83B2-5AB24D4C7D74}" type="pres">
      <dgm:prSet presAssocID="{7706554E-4028-42D1-AF9C-A5F8D01DD110}" presName="hierChild3" presStyleCnt="0"/>
      <dgm:spPr/>
      <dgm:t>
        <a:bodyPr/>
        <a:lstStyle/>
        <a:p>
          <a:pPr rtl="1"/>
          <a:endParaRPr lang="fa-IR"/>
        </a:p>
      </dgm:t>
    </dgm:pt>
    <dgm:pt modelId="{AF1DA47C-20F1-4D8B-A6F1-0CDC53972A0A}" type="pres">
      <dgm:prSet presAssocID="{D84B7EDE-937C-4D9C-AE37-432903C364CB}" presName="Name19" presStyleLbl="parChTrans1D4" presStyleIdx="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93479B9-5C69-476F-AFEC-1A651F6FD420}" type="pres">
      <dgm:prSet presAssocID="{25AAF603-3589-4E4B-BCF4-D02BBA66BBDD}" presName="Name21" presStyleCnt="0"/>
      <dgm:spPr/>
      <dgm:t>
        <a:bodyPr/>
        <a:lstStyle/>
        <a:p>
          <a:pPr rtl="1"/>
          <a:endParaRPr lang="fa-IR"/>
        </a:p>
      </dgm:t>
    </dgm:pt>
    <dgm:pt modelId="{901C4CE0-03FB-4E42-BFAE-A6BA17B3C41C}" type="pres">
      <dgm:prSet presAssocID="{25AAF603-3589-4E4B-BCF4-D02BBA66BBDD}" presName="level2Shape" presStyleLbl="node4" presStyleIdx="7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BAC3D2-293D-47E7-A35C-30CA968C8A73}" type="pres">
      <dgm:prSet presAssocID="{25AAF603-3589-4E4B-BCF4-D02BBA66BBDD}" presName="hierChild3" presStyleCnt="0"/>
      <dgm:spPr/>
      <dgm:t>
        <a:bodyPr/>
        <a:lstStyle/>
        <a:p>
          <a:pPr rtl="1"/>
          <a:endParaRPr lang="fa-IR"/>
        </a:p>
      </dgm:t>
    </dgm:pt>
    <dgm:pt modelId="{51F2CC25-7321-4A37-9E2D-FBDD811CCE46}" type="pres">
      <dgm:prSet presAssocID="{60466D62-7BF1-4E1D-B525-B270B6AAC820}" presName="Name19" presStyleLbl="parChTrans1D4" presStyleIdx="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F7D39FB-977E-42A7-A056-7F26B4426380}" type="pres">
      <dgm:prSet presAssocID="{4E60B9FE-FEC7-41EB-90BB-077E6F3BDF93}" presName="Name21" presStyleCnt="0"/>
      <dgm:spPr/>
      <dgm:t>
        <a:bodyPr/>
        <a:lstStyle/>
        <a:p>
          <a:pPr rtl="1"/>
          <a:endParaRPr lang="fa-IR"/>
        </a:p>
      </dgm:t>
    </dgm:pt>
    <dgm:pt modelId="{1ED70288-AAB4-4A4E-90BC-8AA07BCA6E3E}" type="pres">
      <dgm:prSet presAssocID="{4E60B9FE-FEC7-41EB-90BB-077E6F3BDF93}" presName="level2Shape" presStyleLbl="node4" presStyleIdx="8" presStyleCnt="23" custScaleX="155671" custScaleY="18493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E03CC-DEF1-48E1-9C9F-B5E0D43D482A}" type="pres">
      <dgm:prSet presAssocID="{4E60B9FE-FEC7-41EB-90BB-077E6F3BDF93}" presName="hierChild3" presStyleCnt="0"/>
      <dgm:spPr/>
      <dgm:t>
        <a:bodyPr/>
        <a:lstStyle/>
        <a:p>
          <a:pPr rtl="1"/>
          <a:endParaRPr lang="fa-IR"/>
        </a:p>
      </dgm:t>
    </dgm:pt>
    <dgm:pt modelId="{C3E6F96D-B2A7-4477-9F55-930D6CC0C2E2}" type="pres">
      <dgm:prSet presAssocID="{7C8F1D3F-A94C-4602-976D-66CF827E566F}" presName="Name19" presStyleLbl="parChTrans1D4" presStyleIdx="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2A084A9-C117-4833-B37A-777CA124C0D2}" type="pres">
      <dgm:prSet presAssocID="{AEBCE80A-8A1F-43A6-9540-854D2FA6A127}" presName="Name21" presStyleCnt="0"/>
      <dgm:spPr/>
      <dgm:t>
        <a:bodyPr/>
        <a:lstStyle/>
        <a:p>
          <a:endParaRPr lang="en-US"/>
        </a:p>
      </dgm:t>
    </dgm:pt>
    <dgm:pt modelId="{C0D4048E-FDB4-42DE-B106-4A6D8CB5E0D6}" type="pres">
      <dgm:prSet presAssocID="{AEBCE80A-8A1F-43A6-9540-854D2FA6A127}" presName="level2Shape" presStyleLbl="node4" presStyleIdx="9" presStyleCnt="23" custScaleX="602853" custScaleY="2363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9A5B96-E99B-4758-AC6E-493740026967}" type="pres">
      <dgm:prSet presAssocID="{AEBCE80A-8A1F-43A6-9540-854D2FA6A127}" presName="hierChild3" presStyleCnt="0"/>
      <dgm:spPr/>
      <dgm:t>
        <a:bodyPr/>
        <a:lstStyle/>
        <a:p>
          <a:endParaRPr lang="en-US"/>
        </a:p>
      </dgm:t>
    </dgm:pt>
    <dgm:pt modelId="{C6DF1C5C-9C2D-47A6-B2FB-166CBB8E26A7}" type="pres">
      <dgm:prSet presAssocID="{F77B59EA-006A-40CE-ADCA-DA7BC1D01777}" presName="Name19" presStyleLbl="parChTrans1D4" presStyleIdx="1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9D2ACE-1E89-4712-9F9C-FC60D56DC28E}" type="pres">
      <dgm:prSet presAssocID="{D07C6733-6FDA-431D-8508-8ECC09CCEC94}" presName="Name21" presStyleCnt="0"/>
      <dgm:spPr/>
      <dgm:t>
        <a:bodyPr/>
        <a:lstStyle/>
        <a:p>
          <a:pPr rtl="1"/>
          <a:endParaRPr lang="fa-IR"/>
        </a:p>
      </dgm:t>
    </dgm:pt>
    <dgm:pt modelId="{36968BF5-87A7-4621-9CFB-F14BEC1394EB}" type="pres">
      <dgm:prSet presAssocID="{D07C6733-6FDA-431D-8508-8ECC09CCEC94}" presName="level2Shape" presStyleLbl="node4" presStyleIdx="10" presStyleCnt="23" custScaleX="128096" custScaleY="13804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FD430BA-2D41-4DFE-A5D0-EB8340DD3F69}" type="pres">
      <dgm:prSet presAssocID="{D07C6733-6FDA-431D-8508-8ECC09CCEC94}" presName="hierChild3" presStyleCnt="0"/>
      <dgm:spPr/>
      <dgm:t>
        <a:bodyPr/>
        <a:lstStyle/>
        <a:p>
          <a:pPr rtl="1"/>
          <a:endParaRPr lang="fa-IR"/>
        </a:p>
      </dgm:t>
    </dgm:pt>
    <dgm:pt modelId="{DDFF63D4-425D-44B6-BC53-22B342F64D2F}" type="pres">
      <dgm:prSet presAssocID="{76E3D956-7EB5-4533-915C-2AA65EFC431C}" presName="Name19" presStyleLbl="parChTrans1D4" presStyleIdx="1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24DD118-4652-477D-8B19-9A38DDDC003F}" type="pres">
      <dgm:prSet presAssocID="{3203D753-2867-420C-8A85-4478E1BBAC5D}" presName="Name21" presStyleCnt="0"/>
      <dgm:spPr/>
      <dgm:t>
        <a:bodyPr/>
        <a:lstStyle/>
        <a:p>
          <a:pPr rtl="1"/>
          <a:endParaRPr lang="fa-IR"/>
        </a:p>
      </dgm:t>
    </dgm:pt>
    <dgm:pt modelId="{CCA44102-53B5-426A-9172-FAD354613126}" type="pres">
      <dgm:prSet presAssocID="{3203D753-2867-420C-8A85-4478E1BBAC5D}" presName="level2Shape" presStyleLbl="node4" presStyleIdx="11" presStyleCnt="23" custScaleX="18859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9E65D-93E4-4C11-9958-252D7A022110}" type="pres">
      <dgm:prSet presAssocID="{3203D753-2867-420C-8A85-4478E1BBAC5D}" presName="hierChild3" presStyleCnt="0"/>
      <dgm:spPr/>
      <dgm:t>
        <a:bodyPr/>
        <a:lstStyle/>
        <a:p>
          <a:pPr rtl="1"/>
          <a:endParaRPr lang="fa-IR"/>
        </a:p>
      </dgm:t>
    </dgm:pt>
    <dgm:pt modelId="{F822FB9A-985A-4B22-A12E-3C874ADA41F0}" type="pres">
      <dgm:prSet presAssocID="{B545746D-AFA1-4476-AE23-C1BFAE3CC6D9}" presName="Name19" presStyleLbl="parChTrans1D4" presStyleIdx="1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0518DFC-4580-4C12-AD23-D78931A4D59C}" type="pres">
      <dgm:prSet presAssocID="{EDD240F2-A367-4D57-896D-26A7697F144F}" presName="Name21" presStyleCnt="0"/>
      <dgm:spPr/>
      <dgm:t>
        <a:bodyPr/>
        <a:lstStyle/>
        <a:p>
          <a:pPr rtl="1"/>
          <a:endParaRPr lang="fa-IR"/>
        </a:p>
      </dgm:t>
    </dgm:pt>
    <dgm:pt modelId="{9A601926-CF3A-4123-B05B-7A38AA9936C3}" type="pres">
      <dgm:prSet presAssocID="{EDD240F2-A367-4D57-896D-26A7697F144F}" presName="level2Shape" presStyleLbl="node4" presStyleIdx="12" presStyleCnt="23" custScaleX="133340" custScaleY="14398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1F9EFA5-11B9-4B58-857B-7C563C2DB3AB}" type="pres">
      <dgm:prSet presAssocID="{EDD240F2-A367-4D57-896D-26A7697F144F}" presName="hierChild3" presStyleCnt="0"/>
      <dgm:spPr/>
      <dgm:t>
        <a:bodyPr/>
        <a:lstStyle/>
        <a:p>
          <a:pPr rtl="1"/>
          <a:endParaRPr lang="fa-IR"/>
        </a:p>
      </dgm:t>
    </dgm:pt>
    <dgm:pt modelId="{3B88000C-35AD-4177-B034-5416E94CCE09}" type="pres">
      <dgm:prSet presAssocID="{F2076D8D-D37E-4B7C-AB55-3B6B099B2F5B}" presName="Name19" presStyleLbl="parChTrans1D4" presStyleIdx="1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3FCD131-8F34-4A36-BF83-2EDA8674498B}" type="pres">
      <dgm:prSet presAssocID="{C0C4DB0E-270B-4125-B37B-210EEC903556}" presName="Name21" presStyleCnt="0"/>
      <dgm:spPr/>
      <dgm:t>
        <a:bodyPr/>
        <a:lstStyle/>
        <a:p>
          <a:pPr rtl="1"/>
          <a:endParaRPr lang="fa-IR"/>
        </a:p>
      </dgm:t>
    </dgm:pt>
    <dgm:pt modelId="{DAB1F095-B042-4761-8EA9-E8FB6946321E}" type="pres">
      <dgm:prSet presAssocID="{C0C4DB0E-270B-4125-B37B-210EEC903556}" presName="level2Shape" presStyleLbl="node4" presStyleIdx="13" presStyleCnt="23" custScaleX="197433" custScaleY="8732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45273E-04C6-419F-BA45-E2509D7BC158}" type="pres">
      <dgm:prSet presAssocID="{C0C4DB0E-270B-4125-B37B-210EEC903556}" presName="hierChild3" presStyleCnt="0"/>
      <dgm:spPr/>
      <dgm:t>
        <a:bodyPr/>
        <a:lstStyle/>
        <a:p>
          <a:pPr rtl="1"/>
          <a:endParaRPr lang="fa-IR"/>
        </a:p>
      </dgm:t>
    </dgm:pt>
    <dgm:pt modelId="{92BA1D3A-3B44-4B68-B1F6-2A756F3A1F63}" type="pres">
      <dgm:prSet presAssocID="{121F118E-D012-4677-AF52-74E7A0826B5A}" presName="Name19" presStyleLbl="parChTrans1D4" presStyleIdx="1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D40050D-8176-4F00-AD5D-50CD163810E1}" type="pres">
      <dgm:prSet presAssocID="{BF6E0446-20AA-4DD3-AE91-BD27976F1D35}" presName="Name21" presStyleCnt="0"/>
      <dgm:spPr/>
      <dgm:t>
        <a:bodyPr/>
        <a:lstStyle/>
        <a:p>
          <a:pPr rtl="1"/>
          <a:endParaRPr lang="fa-IR"/>
        </a:p>
      </dgm:t>
    </dgm:pt>
    <dgm:pt modelId="{7B1B136E-091A-42AE-86DB-E5F27F1D03F2}" type="pres">
      <dgm:prSet presAssocID="{BF6E0446-20AA-4DD3-AE91-BD27976F1D35}" presName="level2Shape" presStyleLbl="node4" presStyleIdx="14" presStyleCnt="23" custScaleX="2346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11314A-F2AE-4A70-BE8E-52EDAE85A5BB}" type="pres">
      <dgm:prSet presAssocID="{BF6E0446-20AA-4DD3-AE91-BD27976F1D35}" presName="hierChild3" presStyleCnt="0"/>
      <dgm:spPr/>
      <dgm:t>
        <a:bodyPr/>
        <a:lstStyle/>
        <a:p>
          <a:pPr rtl="1"/>
          <a:endParaRPr lang="fa-IR"/>
        </a:p>
      </dgm:t>
    </dgm:pt>
    <dgm:pt modelId="{7A4A7572-B6E6-4B1D-82F4-23C228D5AE76}" type="pres">
      <dgm:prSet presAssocID="{BF64F9F3-3966-4973-9F5B-EEBD38BCE0A3}" presName="Name19" presStyleLbl="parChTrans1D4" presStyleIdx="1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936BF0-808F-4F8C-B8B4-698E9A82FA68}" type="pres">
      <dgm:prSet presAssocID="{145922C3-B9ED-436B-AB46-D9766A625C07}" presName="Name21" presStyleCnt="0"/>
      <dgm:spPr/>
      <dgm:t>
        <a:bodyPr/>
        <a:lstStyle/>
        <a:p>
          <a:pPr rtl="1"/>
          <a:endParaRPr lang="fa-IR"/>
        </a:p>
      </dgm:t>
    </dgm:pt>
    <dgm:pt modelId="{C328D836-FA06-4700-A71D-433A1783DF10}" type="pres">
      <dgm:prSet presAssocID="{145922C3-B9ED-436B-AB46-D9766A625C07}" presName="level2Shape" presStyleLbl="node4" presStyleIdx="15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BFF54DF-3D74-4030-B12D-5071B9C66041}" type="pres">
      <dgm:prSet presAssocID="{145922C3-B9ED-436B-AB46-D9766A625C07}" presName="hierChild3" presStyleCnt="0"/>
      <dgm:spPr/>
      <dgm:t>
        <a:bodyPr/>
        <a:lstStyle/>
        <a:p>
          <a:pPr rtl="1"/>
          <a:endParaRPr lang="fa-IR"/>
        </a:p>
      </dgm:t>
    </dgm:pt>
    <dgm:pt modelId="{CFF5F7D6-2A85-4A2F-9861-FB7B9C67FD7C}" type="pres">
      <dgm:prSet presAssocID="{4D765EA3-3C2A-49C4-97ED-938919186DA2}" presName="Name19" presStyleLbl="parChTrans1D4" presStyleIdx="1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14BC7D8-3C49-4CD1-ADD8-DE2F998E2544}" type="pres">
      <dgm:prSet presAssocID="{C8623647-ABC0-477E-9DDF-50B97F7E1731}" presName="Name21" presStyleCnt="0"/>
      <dgm:spPr/>
      <dgm:t>
        <a:bodyPr/>
        <a:lstStyle/>
        <a:p>
          <a:pPr rtl="1"/>
          <a:endParaRPr lang="fa-IR"/>
        </a:p>
      </dgm:t>
    </dgm:pt>
    <dgm:pt modelId="{024ECE9B-5907-43F8-AF21-BFB67D00BCC9}" type="pres">
      <dgm:prSet presAssocID="{C8623647-ABC0-477E-9DDF-50B97F7E1731}" presName="level2Shape" presStyleLbl="node4" presStyleIdx="16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6FD4B4-42BF-4280-A235-735B766DDF96}" type="pres">
      <dgm:prSet presAssocID="{C8623647-ABC0-477E-9DDF-50B97F7E1731}" presName="hierChild3" presStyleCnt="0"/>
      <dgm:spPr/>
      <dgm:t>
        <a:bodyPr/>
        <a:lstStyle/>
        <a:p>
          <a:pPr rtl="1"/>
          <a:endParaRPr lang="fa-IR"/>
        </a:p>
      </dgm:t>
    </dgm:pt>
    <dgm:pt modelId="{2AF34BF0-53BD-4736-A2EE-CD60F1742F6D}" type="pres">
      <dgm:prSet presAssocID="{DDFC5F8A-6635-4F4B-B87A-995F0595405F}" presName="Name19" presStyleLbl="parChTrans1D4" presStyleIdx="1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4835878-7014-4316-B0EE-17E753CEC034}" type="pres">
      <dgm:prSet presAssocID="{6777BFA7-B993-4CC4-96DE-69063A071FAA}" presName="Name21" presStyleCnt="0"/>
      <dgm:spPr/>
      <dgm:t>
        <a:bodyPr/>
        <a:lstStyle/>
        <a:p>
          <a:pPr rtl="1"/>
          <a:endParaRPr lang="fa-IR"/>
        </a:p>
      </dgm:t>
    </dgm:pt>
    <dgm:pt modelId="{E2867311-F3C3-441F-A44D-E395F1628851}" type="pres">
      <dgm:prSet presAssocID="{6777BFA7-B993-4CC4-96DE-69063A071FAA}" presName="level2Shape" presStyleLbl="node4" presStyleIdx="17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4DD6D7B-5DE8-489F-AD0F-488CCDF12730}" type="pres">
      <dgm:prSet presAssocID="{6777BFA7-B993-4CC4-96DE-69063A071FAA}" presName="hierChild3" presStyleCnt="0"/>
      <dgm:spPr/>
      <dgm:t>
        <a:bodyPr/>
        <a:lstStyle/>
        <a:p>
          <a:pPr rtl="1"/>
          <a:endParaRPr lang="fa-IR"/>
        </a:p>
      </dgm:t>
    </dgm:pt>
    <dgm:pt modelId="{854C2DEF-B1CB-41EF-B8D7-88A67D44B6F4}" type="pres">
      <dgm:prSet presAssocID="{C2306064-9C90-421A-9BC0-7E1886C1D061}" presName="Name19" presStyleLbl="parChTrans1D4" presStyleIdx="1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870D153-E1B5-4076-AB03-E96674FE731C}" type="pres">
      <dgm:prSet presAssocID="{FC08CFF4-3943-4DE1-AF55-54BB844F9A58}" presName="Name21" presStyleCnt="0"/>
      <dgm:spPr/>
      <dgm:t>
        <a:bodyPr/>
        <a:lstStyle/>
        <a:p>
          <a:pPr rtl="1"/>
          <a:endParaRPr lang="fa-IR"/>
        </a:p>
      </dgm:t>
    </dgm:pt>
    <dgm:pt modelId="{0DB7CE21-0C23-453B-92A5-BC7CBDECD541}" type="pres">
      <dgm:prSet presAssocID="{FC08CFF4-3943-4DE1-AF55-54BB844F9A58}" presName="level2Shape" presStyleLbl="node4" presStyleIdx="18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611F73B-60D9-4233-B9AC-001E9C269F1B}" type="pres">
      <dgm:prSet presAssocID="{FC08CFF4-3943-4DE1-AF55-54BB844F9A58}" presName="hierChild3" presStyleCnt="0"/>
      <dgm:spPr/>
      <dgm:t>
        <a:bodyPr/>
        <a:lstStyle/>
        <a:p>
          <a:pPr rtl="1"/>
          <a:endParaRPr lang="fa-IR"/>
        </a:p>
      </dgm:t>
    </dgm:pt>
    <dgm:pt modelId="{735B237C-4E8A-48CF-BB29-CFDA73037653}" type="pres">
      <dgm:prSet presAssocID="{A8A4F160-72DC-4ABB-802B-417F0073FAAA}" presName="Name19" presStyleLbl="parChTrans1D4" presStyleIdx="1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3AA7CC-91F9-4CF6-A070-26D3F14F4F22}" type="pres">
      <dgm:prSet presAssocID="{ACF39FC5-0713-4D63-8862-234CB4F23E60}" presName="Name21" presStyleCnt="0"/>
      <dgm:spPr/>
      <dgm:t>
        <a:bodyPr/>
        <a:lstStyle/>
        <a:p>
          <a:pPr rtl="1"/>
          <a:endParaRPr lang="fa-IR"/>
        </a:p>
      </dgm:t>
    </dgm:pt>
    <dgm:pt modelId="{81AACCDB-FEC5-4EEC-9B2C-F59AD122C242}" type="pres">
      <dgm:prSet presAssocID="{ACF39FC5-0713-4D63-8862-234CB4F23E60}" presName="level2Shape" presStyleLbl="node4" presStyleIdx="19" presStyleCnt="23" custScaleX="141185" custScaleY="127488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B9899291-1322-4AAC-BB4D-2C4C7D0757E3}" type="pres">
      <dgm:prSet presAssocID="{ACF39FC5-0713-4D63-8862-234CB4F23E60}" presName="hierChild3" presStyleCnt="0"/>
      <dgm:spPr/>
      <dgm:t>
        <a:bodyPr/>
        <a:lstStyle/>
        <a:p>
          <a:pPr rtl="1"/>
          <a:endParaRPr lang="fa-IR"/>
        </a:p>
      </dgm:t>
    </dgm:pt>
    <dgm:pt modelId="{94203AF7-2B9A-4934-94EF-DB19C98E71C0}" type="pres">
      <dgm:prSet presAssocID="{F3CD7E63-6588-41B5-9FC4-908A97433A01}" presName="Name19" presStyleLbl="parChTrans1D4" presStyleIdx="2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480338-4C8A-4820-897B-1A691CF6034F}" type="pres">
      <dgm:prSet presAssocID="{92EF8860-4F1A-4B75-BF80-00A3983DA9B2}" presName="Name21" presStyleCnt="0"/>
      <dgm:spPr/>
      <dgm:t>
        <a:bodyPr/>
        <a:lstStyle/>
        <a:p>
          <a:pPr rtl="1"/>
          <a:endParaRPr lang="fa-IR"/>
        </a:p>
      </dgm:t>
    </dgm:pt>
    <dgm:pt modelId="{C57878A7-E67E-497F-ADED-82219AEABBF8}" type="pres">
      <dgm:prSet presAssocID="{92EF8860-4F1A-4B75-BF80-00A3983DA9B2}" presName="level2Shape" presStyleLbl="node4" presStyleIdx="20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863E91F-1B05-4710-853F-904FB9F7D55F}" type="pres">
      <dgm:prSet presAssocID="{92EF8860-4F1A-4B75-BF80-00A3983DA9B2}" presName="hierChild3" presStyleCnt="0"/>
      <dgm:spPr/>
      <dgm:t>
        <a:bodyPr/>
        <a:lstStyle/>
        <a:p>
          <a:pPr rtl="1"/>
          <a:endParaRPr lang="fa-IR"/>
        </a:p>
      </dgm:t>
    </dgm:pt>
    <dgm:pt modelId="{72F847E0-3560-4182-B35D-CEE69C314693}" type="pres">
      <dgm:prSet presAssocID="{DD92E740-609D-4901-801E-91BAFD8652F2}" presName="Name19" presStyleLbl="parChTrans1D4" presStyleIdx="2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035C45-6E3A-4F82-850A-35C2D1827EF5}" type="pres">
      <dgm:prSet presAssocID="{5F5B5E23-99AA-49F9-959D-036FA1D4D287}" presName="Name21" presStyleCnt="0"/>
      <dgm:spPr/>
      <dgm:t>
        <a:bodyPr/>
        <a:lstStyle/>
        <a:p>
          <a:pPr rtl="1"/>
          <a:endParaRPr lang="fa-IR"/>
        </a:p>
      </dgm:t>
    </dgm:pt>
    <dgm:pt modelId="{521A834D-7EE0-4242-BF7A-29AE5D1877AD}" type="pres">
      <dgm:prSet presAssocID="{5F5B5E23-99AA-49F9-959D-036FA1D4D287}" presName="level2Shape" presStyleLbl="node4" presStyleIdx="21" presStyleCnt="23" custScaleX="148153" custScaleY="13725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8427156-0FDF-4EB5-83C9-1E559574BC2D}" type="pres">
      <dgm:prSet presAssocID="{5F5B5E23-99AA-49F9-959D-036FA1D4D287}" presName="hierChild3" presStyleCnt="0"/>
      <dgm:spPr/>
      <dgm:t>
        <a:bodyPr/>
        <a:lstStyle/>
        <a:p>
          <a:pPr rtl="1"/>
          <a:endParaRPr lang="fa-IR"/>
        </a:p>
      </dgm:t>
    </dgm:pt>
    <dgm:pt modelId="{234E7679-8D8E-4D6B-B757-EB94E191B303}" type="pres">
      <dgm:prSet presAssocID="{F2AAC46E-684D-4330-A2A2-FDAE87AC9C74}" presName="Name19" presStyleLbl="parChTrans1D4" presStyleIdx="2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6DB5BC8-F389-4D70-B3AD-C6852B9EDCC9}" type="pres">
      <dgm:prSet presAssocID="{B4FC962F-6548-4EB3-8BD7-BA6E2380AD1C}" presName="Name21" presStyleCnt="0"/>
      <dgm:spPr/>
      <dgm:t>
        <a:bodyPr/>
        <a:lstStyle/>
        <a:p>
          <a:pPr rtl="1"/>
          <a:endParaRPr lang="fa-IR"/>
        </a:p>
      </dgm:t>
    </dgm:pt>
    <dgm:pt modelId="{E60A4CB8-3ECE-4DCC-B45A-A3D666DEB774}" type="pres">
      <dgm:prSet presAssocID="{B4FC962F-6548-4EB3-8BD7-BA6E2380AD1C}" presName="level2Shape" presStyleLbl="node4" presStyleIdx="22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4D15C05-7B89-4EC0-9F3E-C019A2C1018A}" type="pres">
      <dgm:prSet presAssocID="{B4FC962F-6548-4EB3-8BD7-BA6E2380AD1C}" presName="hierChild3" presStyleCnt="0"/>
      <dgm:spPr/>
      <dgm:t>
        <a:bodyPr/>
        <a:lstStyle/>
        <a:p>
          <a:pPr rtl="1"/>
          <a:endParaRPr lang="fa-IR"/>
        </a:p>
      </dgm:t>
    </dgm:pt>
    <dgm:pt modelId="{1D0015AD-9FD4-42AF-B5AB-C787DF5D5580}" type="pres">
      <dgm:prSet presAssocID="{602E6588-CE2F-415C-94B0-AC0226E43CAF}" presName="bgShapesFlow" presStyleCnt="0"/>
      <dgm:spPr/>
      <dgm:t>
        <a:bodyPr/>
        <a:lstStyle/>
        <a:p>
          <a:endParaRPr lang="en-US"/>
        </a:p>
      </dgm:t>
    </dgm:pt>
  </dgm:ptLst>
  <dgm:cxnLst>
    <dgm:cxn modelId="{9D80642B-A613-458F-B80D-89A718E8689B}" type="presOf" srcId="{AEBCE80A-8A1F-43A6-9540-854D2FA6A127}" destId="{C0D4048E-FDB4-42DE-B106-4A6D8CB5E0D6}" srcOrd="0" destOrd="0" presId="urn:microsoft.com/office/officeart/2005/8/layout/hierarchy6"/>
    <dgm:cxn modelId="{08895B44-B449-447F-9EC9-F194AA2C5B61}" type="presOf" srcId="{DD92E740-609D-4901-801E-91BAFD8652F2}" destId="{72F847E0-3560-4182-B35D-CEE69C314693}" srcOrd="0" destOrd="0" presId="urn:microsoft.com/office/officeart/2005/8/layout/hierarchy6"/>
    <dgm:cxn modelId="{0D443B4B-FE7F-4C01-864A-BC4BEB9DD10A}" type="presOf" srcId="{4E60B9FE-FEC7-41EB-90BB-077E6F3BDF93}" destId="{1ED70288-AAB4-4A4E-90BC-8AA07BCA6E3E}" srcOrd="0" destOrd="0" presId="urn:microsoft.com/office/officeart/2005/8/layout/hierarchy6"/>
    <dgm:cxn modelId="{18108BA9-985C-4D96-95F2-A93FC88A8996}" type="presOf" srcId="{6777BFA7-B993-4CC4-96DE-69063A071FAA}" destId="{E2867311-F3C3-441F-A44D-E395F1628851}" srcOrd="0" destOrd="0" presId="urn:microsoft.com/office/officeart/2005/8/layout/hierarchy6"/>
    <dgm:cxn modelId="{0427125D-8945-4614-9035-0549A4BBA81C}" type="presOf" srcId="{88BB7614-CC64-499E-AAAB-E16A26CFCDFB}" destId="{1647818C-8284-48EC-A816-C5779470785C}" srcOrd="0" destOrd="0" presId="urn:microsoft.com/office/officeart/2005/8/layout/hierarchy6"/>
    <dgm:cxn modelId="{58C907FB-F7E2-49E9-8FF0-EB0175230C6A}" type="presOf" srcId="{D84B7EDE-937C-4D9C-AE37-432903C364CB}" destId="{AF1DA47C-20F1-4D8B-A6F1-0CDC53972A0A}" srcOrd="0" destOrd="0" presId="urn:microsoft.com/office/officeart/2005/8/layout/hierarchy6"/>
    <dgm:cxn modelId="{1263BC1C-BAA3-4F68-B802-64364E23FA7A}" type="presOf" srcId="{5F5B5E23-99AA-49F9-959D-036FA1D4D287}" destId="{521A834D-7EE0-4242-BF7A-29AE5D1877AD}" srcOrd="0" destOrd="0" presId="urn:microsoft.com/office/officeart/2005/8/layout/hierarchy6"/>
    <dgm:cxn modelId="{990BF69D-6093-4A18-99F5-BA4257E8EAA3}" type="presOf" srcId="{60466D62-7BF1-4E1D-B525-B270B6AAC820}" destId="{51F2CC25-7321-4A37-9E2D-FBDD811CCE46}" srcOrd="0" destOrd="0" presId="urn:microsoft.com/office/officeart/2005/8/layout/hierarchy6"/>
    <dgm:cxn modelId="{CE87807A-FC8C-4B7B-BAD7-AECAA6EE286A}" type="presOf" srcId="{CD37619E-CAAE-4D9F-99D7-EC4DADCC49BC}" destId="{578FB4F0-DAE9-4F0B-AA85-8390C1B4C1F0}" srcOrd="0" destOrd="0" presId="urn:microsoft.com/office/officeart/2005/8/layout/hierarchy6"/>
    <dgm:cxn modelId="{AAB48B97-B697-4403-BC25-5F13DE0C26BD}" srcId="{3203D753-2867-420C-8A85-4478E1BBAC5D}" destId="{ACF39FC5-0713-4D63-8862-234CB4F23E60}" srcOrd="1" destOrd="0" parTransId="{A8A4F160-72DC-4ABB-802B-417F0073FAAA}" sibTransId="{F04D7E37-92F4-455F-87DE-45A6700E0437}"/>
    <dgm:cxn modelId="{CCEC1F03-0785-40B0-9EFF-6C8D67536AF6}" srcId="{4E60B9FE-FEC7-41EB-90BB-077E6F3BDF93}" destId="{AEBCE80A-8A1F-43A6-9540-854D2FA6A127}" srcOrd="0" destOrd="0" parTransId="{7C8F1D3F-A94C-4602-976D-66CF827E566F}" sibTransId="{E1625FFC-1850-4C98-962C-919D62396F10}"/>
    <dgm:cxn modelId="{8FE6CA45-3F24-4E00-9C3B-CBF60324BBED}" type="presOf" srcId="{76E3D956-7EB5-4533-915C-2AA65EFC431C}" destId="{DDFF63D4-425D-44B6-BC53-22B342F64D2F}" srcOrd="0" destOrd="0" presId="urn:microsoft.com/office/officeart/2005/8/layout/hierarchy6"/>
    <dgm:cxn modelId="{E63A8B49-5960-49D4-89D8-704F9F9CB154}" type="presOf" srcId="{BF6E0446-20AA-4DD3-AE91-BD27976F1D35}" destId="{7B1B136E-091A-42AE-86DB-E5F27F1D03F2}" srcOrd="0" destOrd="0" presId="urn:microsoft.com/office/officeart/2005/8/layout/hierarchy6"/>
    <dgm:cxn modelId="{D38A8484-428F-49D2-B20E-522B50E09D64}" srcId="{602E6588-CE2F-415C-94B0-AC0226E43CAF}" destId="{97D9CE73-6BDC-495F-9B4E-47E8E722F052}" srcOrd="0" destOrd="0" parTransId="{1A406EFE-8205-4F49-ADFC-40716A9B3C38}" sibTransId="{A0F0160E-A163-415B-806F-BC4AC83EB9F7}"/>
    <dgm:cxn modelId="{726B4C0F-8A21-4D31-AF56-A0F5AC2D008D}" srcId="{BF6E0446-20AA-4DD3-AE91-BD27976F1D35}" destId="{145922C3-B9ED-436B-AB46-D9766A625C07}" srcOrd="0" destOrd="0" parTransId="{BF64F9F3-3966-4973-9F5B-EEBD38BCE0A3}" sibTransId="{F079775E-D466-410D-A233-59EA006C35BA}"/>
    <dgm:cxn modelId="{91CE275A-8054-4290-A1E4-CE673849EA49}" type="presOf" srcId="{B4FC962F-6548-4EB3-8BD7-BA6E2380AD1C}" destId="{E60A4CB8-3ECE-4DCC-B45A-A3D666DEB774}" srcOrd="0" destOrd="0" presId="urn:microsoft.com/office/officeart/2005/8/layout/hierarchy6"/>
    <dgm:cxn modelId="{36F5B07C-E128-4A32-9F0E-9D0AC002C21B}" type="presOf" srcId="{DDFC5F8A-6635-4F4B-B87A-995F0595405F}" destId="{2AF34BF0-53BD-4736-A2EE-CD60F1742F6D}" srcOrd="0" destOrd="0" presId="urn:microsoft.com/office/officeart/2005/8/layout/hierarchy6"/>
    <dgm:cxn modelId="{544DC99F-5838-43B9-948D-C77C318EA8DB}" srcId="{1F3E252E-94F7-4528-8A86-212E17E91BFE}" destId="{5BC21150-702E-485B-AE01-DFD95BC38846}" srcOrd="0" destOrd="0" parTransId="{8B872CB0-2813-4E11-9462-26CBD34DA735}" sibTransId="{FF5BB0E4-C799-46AF-A258-227C1B4C7A1B}"/>
    <dgm:cxn modelId="{D16C8EE0-F4B9-464C-8480-284685C08E29}" type="presOf" srcId="{EC2037C4-6775-49C9-9E54-BFD1F10575F1}" destId="{BDFCFD52-95B1-40BD-B8A8-B6647186D19D}" srcOrd="0" destOrd="0" presId="urn:microsoft.com/office/officeart/2005/8/layout/hierarchy6"/>
    <dgm:cxn modelId="{7DB13F7A-4F7E-4515-A9C3-AABF4C0BF612}" type="presOf" srcId="{92D78D84-BB2E-4BB7-A46B-9DCB3704FBF1}" destId="{7DD6BAB5-3497-425C-BC90-75FF8596D7E8}" srcOrd="0" destOrd="0" presId="urn:microsoft.com/office/officeart/2005/8/layout/hierarchy6"/>
    <dgm:cxn modelId="{453EB0DA-00D0-42EF-8E54-42A80073C677}" srcId="{12C70F81-7A7D-4AB4-8D76-56111F7B8DAB}" destId="{7706554E-4028-42D1-AF9C-A5F8D01DD110}" srcOrd="1" destOrd="0" parTransId="{B79D4465-D062-4185-825B-4AB9F9926894}" sibTransId="{A3B475A1-C774-4227-BF1C-033B7FF701B9}"/>
    <dgm:cxn modelId="{B6F8EC7D-BD3A-4654-A87D-586FE7F24FE9}" type="presOf" srcId="{EDD240F2-A367-4D57-896D-26A7697F144F}" destId="{9A601926-CF3A-4123-B05B-7A38AA9936C3}" srcOrd="0" destOrd="0" presId="urn:microsoft.com/office/officeart/2005/8/layout/hierarchy6"/>
    <dgm:cxn modelId="{94913CAF-E14F-4AE7-BB07-2FAD5056F2A5}" type="presOf" srcId="{A8A4F160-72DC-4ABB-802B-417F0073FAAA}" destId="{735B237C-4E8A-48CF-BB29-CFDA73037653}" srcOrd="0" destOrd="0" presId="urn:microsoft.com/office/officeart/2005/8/layout/hierarchy6"/>
    <dgm:cxn modelId="{C1C0662B-7C3E-450F-A638-F98E4FEF7A81}" type="presOf" srcId="{5404A37B-76BA-4BBF-BC5B-60CD68780065}" destId="{3E7489B0-0EC2-46F9-99A7-B7F3B2A17D0A}" srcOrd="0" destOrd="0" presId="urn:microsoft.com/office/officeart/2005/8/layout/hierarchy6"/>
    <dgm:cxn modelId="{A78AE6D3-76C1-4718-81C2-1756D44C7586}" type="presOf" srcId="{92EF8860-4F1A-4B75-BF80-00A3983DA9B2}" destId="{C57878A7-E67E-497F-ADED-82219AEABBF8}" srcOrd="0" destOrd="0" presId="urn:microsoft.com/office/officeart/2005/8/layout/hierarchy6"/>
    <dgm:cxn modelId="{A1B1876C-A344-402B-A2BD-E7295D6E1307}" type="presOf" srcId="{F77B59EA-006A-40CE-ADCA-DA7BC1D01777}" destId="{C6DF1C5C-9C2D-47A6-B2FB-166CBB8E26A7}" srcOrd="0" destOrd="0" presId="urn:microsoft.com/office/officeart/2005/8/layout/hierarchy6"/>
    <dgm:cxn modelId="{134417E0-9AC6-4154-99BA-478494E00B4D}" srcId="{F92F2CBF-EB51-43EB-9D63-25DE5EFB7F8B}" destId="{E23A5B21-F187-441C-93A7-EC65E22F6FE6}" srcOrd="0" destOrd="0" parTransId="{11186983-282C-4394-B19E-5704529427B5}" sibTransId="{5ADFAAA7-2901-40BC-BCB9-2240CBCC95D0}"/>
    <dgm:cxn modelId="{A8DE4B7D-1B47-4C13-BA9C-CBDF3ADAF595}" type="presOf" srcId="{3203D753-2867-420C-8A85-4478E1BBAC5D}" destId="{CCA44102-53B5-426A-9172-FAD354613126}" srcOrd="0" destOrd="0" presId="urn:microsoft.com/office/officeart/2005/8/layout/hierarchy6"/>
    <dgm:cxn modelId="{38F649A3-2D17-40E8-AF3E-65F9A9ED4A51}" srcId="{12C70F81-7A7D-4AB4-8D76-56111F7B8DAB}" destId="{A336D75C-148E-4D24-BE60-73F54F342469}" srcOrd="0" destOrd="0" parTransId="{EC2037C4-6775-49C9-9E54-BFD1F10575F1}" sibTransId="{DA59FD68-2D1A-4C59-B075-E81774FB0E97}"/>
    <dgm:cxn modelId="{069E7D5D-665A-4255-BA1E-D0793854F8CD}" type="presOf" srcId="{8B872CB0-2813-4E11-9462-26CBD34DA735}" destId="{D8A40886-B7D9-4721-9D43-59363356679D}" srcOrd="0" destOrd="0" presId="urn:microsoft.com/office/officeart/2005/8/layout/hierarchy6"/>
    <dgm:cxn modelId="{1E4CA008-5C5F-4B06-8544-F9436E429F5A}" srcId="{D07C6733-6FDA-431D-8508-8ECC09CCEC94}" destId="{3203D753-2867-420C-8A85-4478E1BBAC5D}" srcOrd="0" destOrd="0" parTransId="{76E3D956-7EB5-4533-915C-2AA65EFC431C}" sibTransId="{2E6E22D4-F6A7-47B2-8F50-5D0764A69FF1}"/>
    <dgm:cxn modelId="{610AFAB5-BF1E-4993-983F-FABE852D5C85}" srcId="{AEBCE80A-8A1F-43A6-9540-854D2FA6A127}" destId="{D07C6733-6FDA-431D-8508-8ECC09CCEC94}" srcOrd="0" destOrd="0" parTransId="{F77B59EA-006A-40CE-ADCA-DA7BC1D01777}" sibTransId="{F5F5E0DA-6C3F-4FB1-A2A5-2822B24B8126}"/>
    <dgm:cxn modelId="{A988D6BE-F2E8-418D-9167-8CD546BDF8D2}" srcId="{7706554E-4028-42D1-AF9C-A5F8D01DD110}" destId="{25AAF603-3589-4E4B-BCF4-D02BBA66BBDD}" srcOrd="0" destOrd="0" parTransId="{D84B7EDE-937C-4D9C-AE37-432903C364CB}" sibTransId="{2B30B7BF-ECE7-4FE5-AD43-0B9074043E7E}"/>
    <dgm:cxn modelId="{A4B1FAF0-362A-4E04-8DB1-130659CA8C6A}" type="presOf" srcId="{B103F201-ECF0-4637-8C0F-3BC8B0F5F620}" destId="{ACD2B19E-092F-4E26-9F5C-2FC4A907C0DA}" srcOrd="0" destOrd="0" presId="urn:microsoft.com/office/officeart/2005/8/layout/hierarchy6"/>
    <dgm:cxn modelId="{62484836-B835-4BF1-B6CE-E1E2D2CF3491}" type="presOf" srcId="{25AAF603-3589-4E4B-BCF4-D02BBA66BBDD}" destId="{901C4CE0-03FB-4E42-BFAE-A6BA17B3C41C}" srcOrd="0" destOrd="0" presId="urn:microsoft.com/office/officeart/2005/8/layout/hierarchy6"/>
    <dgm:cxn modelId="{F494D0A1-E26D-4BE4-A715-66C5F7E2A2BF}" type="presOf" srcId="{C03216FA-B299-4AF7-BF57-80B08D75F5F8}" destId="{F92BA2BD-D697-49AD-BB1C-420F35AAC7DC}" srcOrd="0" destOrd="0" presId="urn:microsoft.com/office/officeart/2005/8/layout/hierarchy6"/>
    <dgm:cxn modelId="{CCE84B43-3E1F-4BF0-AB3E-90C992CDDA32}" srcId="{EDD240F2-A367-4D57-896D-26A7697F144F}" destId="{C0C4DB0E-270B-4125-B37B-210EEC903556}" srcOrd="0" destOrd="0" parTransId="{F2076D8D-D37E-4B7C-AB55-3B6B099B2F5B}" sibTransId="{4AE9F705-88AA-459D-91C9-B6464D4CA5AF}"/>
    <dgm:cxn modelId="{69E89EF9-1258-47B1-B34B-F93284F94955}" type="presOf" srcId="{5BC21150-702E-485B-AE01-DFD95BC38846}" destId="{E6481D9E-D82F-4A6C-8F46-0CBEFFC77697}" srcOrd="0" destOrd="0" presId="urn:microsoft.com/office/officeart/2005/8/layout/hierarchy6"/>
    <dgm:cxn modelId="{992F5DC2-D20D-4F4C-8100-C936C90B9C0A}" type="presOf" srcId="{11186983-282C-4394-B19E-5704529427B5}" destId="{BBCDA4EF-C272-414C-BBEE-68CD0F5F4B75}" srcOrd="0" destOrd="0" presId="urn:microsoft.com/office/officeart/2005/8/layout/hierarchy6"/>
    <dgm:cxn modelId="{EC20D3E4-E413-4F47-83B3-856137269297}" type="presOf" srcId="{BF64F9F3-3966-4973-9F5B-EEBD38BCE0A3}" destId="{7A4A7572-B6E6-4B1D-82F4-23C228D5AE76}" srcOrd="0" destOrd="0" presId="urn:microsoft.com/office/officeart/2005/8/layout/hierarchy6"/>
    <dgm:cxn modelId="{45512BEF-3D01-404D-A551-8D495C71993B}" type="presOf" srcId="{FC08CFF4-3943-4DE1-AF55-54BB844F9A58}" destId="{0DB7CE21-0C23-453B-92A5-BC7CBDECD541}" srcOrd="0" destOrd="0" presId="urn:microsoft.com/office/officeart/2005/8/layout/hierarchy6"/>
    <dgm:cxn modelId="{068523D2-ABB2-4C85-BAFF-1A8FE3FA9BF0}" type="presOf" srcId="{6EAF4EE6-D5E3-47DA-9C5B-C54CFD4E104E}" destId="{DF396F52-566F-4E93-AA9A-2C3BD3C1BAF3}" srcOrd="0" destOrd="0" presId="urn:microsoft.com/office/officeart/2005/8/layout/hierarchy6"/>
    <dgm:cxn modelId="{524A86BA-166C-4A24-B6B2-A178A4E32E27}" srcId="{AEBCE80A-8A1F-43A6-9540-854D2FA6A127}" destId="{5F5B5E23-99AA-49F9-959D-036FA1D4D287}" srcOrd="1" destOrd="0" parTransId="{DD92E740-609D-4901-801E-91BAFD8652F2}" sibTransId="{74DF1494-8831-43E6-BC5A-ED1989712590}"/>
    <dgm:cxn modelId="{27124B85-2EEC-4A1F-AA2B-B3821D6C1FE4}" type="presOf" srcId="{586179A9-4BAA-4695-99F0-608366387C14}" destId="{136DDDDF-AC19-4EB3-B892-9872EFB95B26}" srcOrd="0" destOrd="0" presId="urn:microsoft.com/office/officeart/2005/8/layout/hierarchy6"/>
    <dgm:cxn modelId="{A829589D-174F-477D-A237-0521A4A31430}" type="presOf" srcId="{C2306064-9C90-421A-9BC0-7E1886C1D061}" destId="{854C2DEF-B1CB-41EF-B8D7-88A67D44B6F4}" srcOrd="0" destOrd="0" presId="urn:microsoft.com/office/officeart/2005/8/layout/hierarchy6"/>
    <dgm:cxn modelId="{58610C9A-83B6-4473-BB02-EDD47807328F}" type="presOf" srcId="{E23A5B21-F187-441C-93A7-EC65E22F6FE6}" destId="{53AFA21B-D582-4D71-9338-0158ED5A2B0B}" srcOrd="0" destOrd="0" presId="urn:microsoft.com/office/officeart/2005/8/layout/hierarchy6"/>
    <dgm:cxn modelId="{DE0E2E7B-84CD-4CD6-BF64-EBD0DF247840}" type="presOf" srcId="{F3CD7E63-6588-41B5-9FC4-908A97433A01}" destId="{94203AF7-2B9A-4934-94EF-DB19C98E71C0}" srcOrd="0" destOrd="0" presId="urn:microsoft.com/office/officeart/2005/8/layout/hierarchy6"/>
    <dgm:cxn modelId="{4D26A162-8F49-4EA5-8F78-224C90D273EA}" srcId="{A336D75C-148E-4D24-BE60-73F54F342469}" destId="{A418B701-8C77-4CC4-ADD4-AE3A4A19D157}" srcOrd="0" destOrd="0" parTransId="{C03216FA-B299-4AF7-BF57-80B08D75F5F8}" sibTransId="{855C80AE-9D43-477B-BA54-09DBC787CEBC}"/>
    <dgm:cxn modelId="{B73A0141-3B5D-46E7-926A-67B8FEABFED8}" srcId="{3203D753-2867-420C-8A85-4478E1BBAC5D}" destId="{EDD240F2-A367-4D57-896D-26A7697F144F}" srcOrd="0" destOrd="0" parTransId="{B545746D-AFA1-4476-AE23-C1BFAE3CC6D9}" sibTransId="{6300061B-24B6-4AD3-BBEB-5491C16A081A}"/>
    <dgm:cxn modelId="{F905FF68-D2D9-44FB-B4EF-E2EBAB35E08E}" srcId="{B103F201-ECF0-4637-8C0F-3BC8B0F5F620}" destId="{4E60B9FE-FEC7-41EB-90BB-077E6F3BDF93}" srcOrd="1" destOrd="0" parTransId="{60466D62-7BF1-4E1D-B525-B270B6AAC820}" sibTransId="{79FA2C8B-4440-40D7-8E3A-A5EC1038AD2F}"/>
    <dgm:cxn modelId="{16EE4AEF-BB39-4544-A3AA-6E532691CB2F}" srcId="{145922C3-B9ED-436B-AB46-D9766A625C07}" destId="{C8623647-ABC0-477E-9DDF-50B97F7E1731}" srcOrd="0" destOrd="0" parTransId="{4D765EA3-3C2A-49C4-97ED-938919186DA2}" sibTransId="{8DCBD42F-A0EF-477F-957E-7DA58BF625ED}"/>
    <dgm:cxn modelId="{4B6B64C5-C7CE-4DF6-880B-94E850BE4338}" srcId="{B103F201-ECF0-4637-8C0F-3BC8B0F5F620}" destId="{12C70F81-7A7D-4AB4-8D76-56111F7B8DAB}" srcOrd="0" destOrd="0" parTransId="{5404A37B-76BA-4BBF-BC5B-60CD68780065}" sibTransId="{63CD490E-A2C5-44AE-B2DD-3A7099106733}"/>
    <dgm:cxn modelId="{AA1F92A5-91FA-4D5E-A732-AF9DD2C81452}" srcId="{C0C4DB0E-270B-4125-B37B-210EEC903556}" destId="{BF6E0446-20AA-4DD3-AE91-BD27976F1D35}" srcOrd="0" destOrd="0" parTransId="{121F118E-D012-4677-AF52-74E7A0826B5A}" sibTransId="{3ACDFA68-74A4-4EF4-B57A-D155F78070FB}"/>
    <dgm:cxn modelId="{BF580350-AE71-410D-ACB1-D6BB7BC2862F}" type="presOf" srcId="{F2AAC46E-684D-4330-A2A2-FDAE87AC9C74}" destId="{234E7679-8D8E-4D6B-B757-EB94E191B303}" srcOrd="0" destOrd="0" presId="urn:microsoft.com/office/officeart/2005/8/layout/hierarchy6"/>
    <dgm:cxn modelId="{4673CA74-ED74-4BFC-8664-3CD6235AA169}" srcId="{97D9CE73-6BDC-495F-9B4E-47E8E722F052}" destId="{F92F2CBF-EB51-43EB-9D63-25DE5EFB7F8B}" srcOrd="0" destOrd="0" parTransId="{586179A9-4BAA-4695-99F0-608366387C14}" sibTransId="{4E3031F5-7B32-467F-AADB-03FD841235B5}"/>
    <dgm:cxn modelId="{CF6831DE-D950-48A3-A5AD-587D4B71479F}" type="presOf" srcId="{D07C6733-6FDA-431D-8508-8ECC09CCEC94}" destId="{36968BF5-87A7-4621-9CFB-F14BEC1394EB}" srcOrd="0" destOrd="0" presId="urn:microsoft.com/office/officeart/2005/8/layout/hierarchy6"/>
    <dgm:cxn modelId="{85BE6747-B826-4D27-904D-38427DF9CCE4}" type="presOf" srcId="{97D9CE73-6BDC-495F-9B4E-47E8E722F052}" destId="{55E340AD-DBD5-4DE6-9ED1-01E05AE9BE40}" srcOrd="0" destOrd="0" presId="urn:microsoft.com/office/officeart/2005/8/layout/hierarchy6"/>
    <dgm:cxn modelId="{C2B905D2-0656-47A2-B950-C1593214A241}" type="presOf" srcId="{7C8F1D3F-A94C-4602-976D-66CF827E566F}" destId="{C3E6F96D-B2A7-4477-9F55-930D6CC0C2E2}" srcOrd="0" destOrd="0" presId="urn:microsoft.com/office/officeart/2005/8/layout/hierarchy6"/>
    <dgm:cxn modelId="{3D8B2281-C2DB-451B-99DD-76B6783E1590}" type="presOf" srcId="{C0C4DB0E-270B-4125-B37B-210EEC903556}" destId="{DAB1F095-B042-4761-8EA9-E8FB6946321E}" srcOrd="0" destOrd="0" presId="urn:microsoft.com/office/officeart/2005/8/layout/hierarchy6"/>
    <dgm:cxn modelId="{64C65B15-28D7-423D-B603-54ACEA49BA67}" srcId="{6777BFA7-B993-4CC4-96DE-69063A071FAA}" destId="{FC08CFF4-3943-4DE1-AF55-54BB844F9A58}" srcOrd="0" destOrd="0" parTransId="{C2306064-9C90-421A-9BC0-7E1886C1D061}" sibTransId="{8929F72D-D389-4BE7-A1E7-E4E467A77647}"/>
    <dgm:cxn modelId="{D90F199A-5E46-4C9F-A9AC-845EFBE2067E}" type="presOf" srcId="{7706554E-4028-42D1-AF9C-A5F8D01DD110}" destId="{5B7F944B-7E2B-474B-B407-31C7ECE8AEE4}" srcOrd="0" destOrd="0" presId="urn:microsoft.com/office/officeart/2005/8/layout/hierarchy6"/>
    <dgm:cxn modelId="{C27D06BA-FB88-48AF-8228-87459F4A0897}" srcId="{5BC21150-702E-485B-AE01-DFD95BC38846}" destId="{B103F201-ECF0-4637-8C0F-3BC8B0F5F620}" srcOrd="0" destOrd="0" parTransId="{6EAF4EE6-D5E3-47DA-9C5B-C54CFD4E104E}" sibTransId="{27CE0B9E-99AE-4A8E-BC8C-F1CF765BEA07}"/>
    <dgm:cxn modelId="{59921510-C0EA-4CC2-AC14-91E5A861E1D9}" type="presOf" srcId="{145922C3-B9ED-436B-AB46-D9766A625C07}" destId="{C328D836-FA06-4700-A71D-433A1783DF10}" srcOrd="0" destOrd="0" presId="urn:microsoft.com/office/officeart/2005/8/layout/hierarchy6"/>
    <dgm:cxn modelId="{5896A478-4F95-4692-9734-121B68DBE95B}" srcId="{BF6E0446-20AA-4DD3-AE91-BD27976F1D35}" destId="{6777BFA7-B993-4CC4-96DE-69063A071FAA}" srcOrd="1" destOrd="0" parTransId="{DDFC5F8A-6635-4F4B-B87A-995F0595405F}" sibTransId="{64F7A5C4-A401-4817-B1E9-119A69908BAB}"/>
    <dgm:cxn modelId="{B906301D-B506-4121-A4FB-CD7739942C2D}" type="presOf" srcId="{A418B701-8C77-4CC4-ADD4-AE3A4A19D157}" destId="{6B94FF1C-9449-4F2A-B1F2-CEE1D912505B}" srcOrd="0" destOrd="0" presId="urn:microsoft.com/office/officeart/2005/8/layout/hierarchy6"/>
    <dgm:cxn modelId="{03861BCF-2351-457C-BCC8-31FD1BCBD695}" type="presOf" srcId="{F92F2CBF-EB51-43EB-9D63-25DE5EFB7F8B}" destId="{24E9FE9A-D7D3-49B5-932A-5EB0CAD9224F}" srcOrd="0" destOrd="0" presId="urn:microsoft.com/office/officeart/2005/8/layout/hierarchy6"/>
    <dgm:cxn modelId="{42D872E3-1977-4126-BBD6-D49F25D0C23A}" type="presOf" srcId="{4D765EA3-3C2A-49C4-97ED-938919186DA2}" destId="{CFF5F7D6-2A85-4A2F-9861-FB7B9C67FD7C}" srcOrd="0" destOrd="0" presId="urn:microsoft.com/office/officeart/2005/8/layout/hierarchy6"/>
    <dgm:cxn modelId="{9485FFDA-D22A-4C12-BFFB-2C19B45A2BDD}" type="presOf" srcId="{121F118E-D012-4677-AF52-74E7A0826B5A}" destId="{92BA1D3A-3B44-4B68-B1F6-2A756F3A1F63}" srcOrd="0" destOrd="0" presId="urn:microsoft.com/office/officeart/2005/8/layout/hierarchy6"/>
    <dgm:cxn modelId="{01D85454-D62E-475A-A398-CE209880CB72}" srcId="{5F5B5E23-99AA-49F9-959D-036FA1D4D287}" destId="{B4FC962F-6548-4EB3-8BD7-BA6E2380AD1C}" srcOrd="0" destOrd="0" parTransId="{F2AAC46E-684D-4330-A2A2-FDAE87AC9C74}" sibTransId="{150B9D0C-15BD-448B-A967-2FABFECD61AF}"/>
    <dgm:cxn modelId="{BB3E8857-D964-4F0D-BE65-BCF38A9CFA64}" type="presOf" srcId="{F2076D8D-D37E-4B7C-AB55-3B6B099B2F5B}" destId="{3B88000C-35AD-4177-B034-5416E94CCE09}" srcOrd="0" destOrd="0" presId="urn:microsoft.com/office/officeart/2005/8/layout/hierarchy6"/>
    <dgm:cxn modelId="{931809BF-AB39-4073-957A-A1435799D052}" srcId="{ACF39FC5-0713-4D63-8862-234CB4F23E60}" destId="{92EF8860-4F1A-4B75-BF80-00A3983DA9B2}" srcOrd="0" destOrd="0" parTransId="{F3CD7E63-6588-41B5-9FC4-908A97433A01}" sibTransId="{DBE183F1-82DE-4870-A5BB-D651FB2F4B29}"/>
    <dgm:cxn modelId="{22B6CC93-01DD-496A-8687-E5CD17086D59}" type="presOf" srcId="{C8623647-ABC0-477E-9DDF-50B97F7E1731}" destId="{024ECE9B-5907-43F8-AF21-BFB67D00BCC9}" srcOrd="0" destOrd="0" presId="urn:microsoft.com/office/officeart/2005/8/layout/hierarchy6"/>
    <dgm:cxn modelId="{1F1DED5B-822C-448F-8848-FD78BEA7B2EF}" type="presOf" srcId="{ACF39FC5-0713-4D63-8862-234CB4F23E60}" destId="{81AACCDB-FEC5-4EEC-9B2C-F59AD122C242}" srcOrd="0" destOrd="0" presId="urn:microsoft.com/office/officeart/2005/8/layout/hierarchy6"/>
    <dgm:cxn modelId="{A11EB960-3EE1-40E1-BB1F-87E8F3CFD2A7}" type="presOf" srcId="{602E6588-CE2F-415C-94B0-AC0226E43CAF}" destId="{C7E6DF73-B93E-48FB-BE9D-3F5B3A20ED04}" srcOrd="0" destOrd="0" presId="urn:microsoft.com/office/officeart/2005/8/layout/hierarchy6"/>
    <dgm:cxn modelId="{A239D53F-9449-4820-882F-BB40C25D3519}" type="presOf" srcId="{B79D4465-D062-4185-825B-4AB9F9926894}" destId="{CF3AD234-94F8-4CD7-8110-AF9B719529E3}" srcOrd="0" destOrd="0" presId="urn:microsoft.com/office/officeart/2005/8/layout/hierarchy6"/>
    <dgm:cxn modelId="{84328CCB-7EEC-4130-8BB3-A3B3B5B2F469}" srcId="{F92F2CBF-EB51-43EB-9D63-25DE5EFB7F8B}" destId="{1F3E252E-94F7-4528-8A86-212E17E91BFE}" srcOrd="1" destOrd="0" parTransId="{92D78D84-BB2E-4BB7-A46B-9DCB3704FBF1}" sibTransId="{32BDA75B-B58F-42DF-996F-F8B8FABC2811}"/>
    <dgm:cxn modelId="{54E527EA-E1C0-4056-8353-C0D110AB5BFC}" type="presOf" srcId="{A336D75C-148E-4D24-BE60-73F54F342469}" destId="{0BEFD71C-96BD-4F7E-AF9A-C2644D319A21}" srcOrd="0" destOrd="0" presId="urn:microsoft.com/office/officeart/2005/8/layout/hierarchy6"/>
    <dgm:cxn modelId="{586491A0-DCF7-4095-B272-2747923A9C4C}" type="presOf" srcId="{12C70F81-7A7D-4AB4-8D76-56111F7B8DAB}" destId="{8772F5F5-7FE1-4C75-973A-7734D44DFFF6}" srcOrd="0" destOrd="0" presId="urn:microsoft.com/office/officeart/2005/8/layout/hierarchy6"/>
    <dgm:cxn modelId="{EF9292CF-1F1C-4F90-8787-3BC861E2D5E8}" type="presOf" srcId="{1F3E252E-94F7-4528-8A86-212E17E91BFE}" destId="{65DEE3D1-B71C-485C-B28D-7EB02E3579B7}" srcOrd="0" destOrd="0" presId="urn:microsoft.com/office/officeart/2005/8/layout/hierarchy6"/>
    <dgm:cxn modelId="{20E2CD17-2B3C-49A2-865D-3EB5DA72FDEE}" srcId="{E23A5B21-F187-441C-93A7-EC65E22F6FE6}" destId="{CD37619E-CAAE-4D9F-99D7-EC4DADCC49BC}" srcOrd="0" destOrd="0" parTransId="{88BB7614-CC64-499E-AAAB-E16A26CFCDFB}" sibTransId="{1A75E067-E5E6-41A2-8230-87309D23CB7A}"/>
    <dgm:cxn modelId="{51DC6708-7431-4D62-8BF8-9F96558EC5EB}" type="presOf" srcId="{B545746D-AFA1-4476-AE23-C1BFAE3CC6D9}" destId="{F822FB9A-985A-4B22-A12E-3C874ADA41F0}" srcOrd="0" destOrd="0" presId="urn:microsoft.com/office/officeart/2005/8/layout/hierarchy6"/>
    <dgm:cxn modelId="{91F52A46-64CB-4CF5-9118-4EA4A91D6927}" type="presParOf" srcId="{C7E6DF73-B93E-48FB-BE9D-3F5B3A20ED04}" destId="{ADA1506B-6341-4DA0-AD70-0440D12E09CE}" srcOrd="0" destOrd="0" presId="urn:microsoft.com/office/officeart/2005/8/layout/hierarchy6"/>
    <dgm:cxn modelId="{172F01F6-290A-425C-8D9C-9D74F4F03F14}" type="presParOf" srcId="{ADA1506B-6341-4DA0-AD70-0440D12E09CE}" destId="{89AFE494-5860-442C-BAC3-6925F845DB5A}" srcOrd="0" destOrd="0" presId="urn:microsoft.com/office/officeart/2005/8/layout/hierarchy6"/>
    <dgm:cxn modelId="{3A23A32D-3626-4C65-BC84-F3C852EE1039}" type="presParOf" srcId="{89AFE494-5860-442C-BAC3-6925F845DB5A}" destId="{89668DC8-D0E5-4697-8056-2D1704EEA793}" srcOrd="0" destOrd="0" presId="urn:microsoft.com/office/officeart/2005/8/layout/hierarchy6"/>
    <dgm:cxn modelId="{ABFD2024-A9CD-486E-9B16-8D515893178E}" type="presParOf" srcId="{89668DC8-D0E5-4697-8056-2D1704EEA793}" destId="{55E340AD-DBD5-4DE6-9ED1-01E05AE9BE40}" srcOrd="0" destOrd="0" presId="urn:microsoft.com/office/officeart/2005/8/layout/hierarchy6"/>
    <dgm:cxn modelId="{4BDA0AC0-03E1-426D-B8E5-8025858C1E97}" type="presParOf" srcId="{89668DC8-D0E5-4697-8056-2D1704EEA793}" destId="{C2DC8A33-282F-4181-A5A0-7DDAE2A6A09D}" srcOrd="1" destOrd="0" presId="urn:microsoft.com/office/officeart/2005/8/layout/hierarchy6"/>
    <dgm:cxn modelId="{D9929653-BFB4-4EA6-92BC-8D641FCD29AF}" type="presParOf" srcId="{C2DC8A33-282F-4181-A5A0-7DDAE2A6A09D}" destId="{136DDDDF-AC19-4EB3-B892-9872EFB95B26}" srcOrd="0" destOrd="0" presId="urn:microsoft.com/office/officeart/2005/8/layout/hierarchy6"/>
    <dgm:cxn modelId="{EC4200D7-231A-4C20-9BDF-24EF6A045777}" type="presParOf" srcId="{C2DC8A33-282F-4181-A5A0-7DDAE2A6A09D}" destId="{A8FDB96F-4464-4CB7-8FA4-4D85FE8A250E}" srcOrd="1" destOrd="0" presId="urn:microsoft.com/office/officeart/2005/8/layout/hierarchy6"/>
    <dgm:cxn modelId="{6B24916B-A5F5-4E09-A02C-972AE12E0959}" type="presParOf" srcId="{A8FDB96F-4464-4CB7-8FA4-4D85FE8A250E}" destId="{24E9FE9A-D7D3-49B5-932A-5EB0CAD9224F}" srcOrd="0" destOrd="0" presId="urn:microsoft.com/office/officeart/2005/8/layout/hierarchy6"/>
    <dgm:cxn modelId="{8481634D-4190-47B4-A543-5C9052D8E2D4}" type="presParOf" srcId="{A8FDB96F-4464-4CB7-8FA4-4D85FE8A250E}" destId="{2378F186-71F2-4CB3-8854-1BEAC6A928B1}" srcOrd="1" destOrd="0" presId="urn:microsoft.com/office/officeart/2005/8/layout/hierarchy6"/>
    <dgm:cxn modelId="{802D7E96-2928-442E-BB8A-3115BE4AC50B}" type="presParOf" srcId="{2378F186-71F2-4CB3-8854-1BEAC6A928B1}" destId="{BBCDA4EF-C272-414C-BBEE-68CD0F5F4B75}" srcOrd="0" destOrd="0" presId="urn:microsoft.com/office/officeart/2005/8/layout/hierarchy6"/>
    <dgm:cxn modelId="{D05A9311-B95E-47DD-9538-D8EC6DAD2312}" type="presParOf" srcId="{2378F186-71F2-4CB3-8854-1BEAC6A928B1}" destId="{ECC4A727-4414-493B-9D6D-4755143473C5}" srcOrd="1" destOrd="0" presId="urn:microsoft.com/office/officeart/2005/8/layout/hierarchy6"/>
    <dgm:cxn modelId="{E3563D3F-142F-4837-BFDF-0CB5C22A88A3}" type="presParOf" srcId="{ECC4A727-4414-493B-9D6D-4755143473C5}" destId="{53AFA21B-D582-4D71-9338-0158ED5A2B0B}" srcOrd="0" destOrd="0" presId="urn:microsoft.com/office/officeart/2005/8/layout/hierarchy6"/>
    <dgm:cxn modelId="{E362099D-7B89-4C49-84B3-F0017F1B013C}" type="presParOf" srcId="{ECC4A727-4414-493B-9D6D-4755143473C5}" destId="{C037F796-5184-4190-BCE9-E9474C563A72}" srcOrd="1" destOrd="0" presId="urn:microsoft.com/office/officeart/2005/8/layout/hierarchy6"/>
    <dgm:cxn modelId="{D05D9322-CB08-4A6D-B5F5-0D2F51F33482}" type="presParOf" srcId="{C037F796-5184-4190-BCE9-E9474C563A72}" destId="{1647818C-8284-48EC-A816-C5779470785C}" srcOrd="0" destOrd="0" presId="urn:microsoft.com/office/officeart/2005/8/layout/hierarchy6"/>
    <dgm:cxn modelId="{38D6D243-6701-4FAE-AECA-887C216812A8}" type="presParOf" srcId="{C037F796-5184-4190-BCE9-E9474C563A72}" destId="{1ACEFB3F-AD3E-405A-8ECD-4ED987E7BBDF}" srcOrd="1" destOrd="0" presId="urn:microsoft.com/office/officeart/2005/8/layout/hierarchy6"/>
    <dgm:cxn modelId="{C1D9A608-525B-4CA2-8483-268F34B89AEE}" type="presParOf" srcId="{1ACEFB3F-AD3E-405A-8ECD-4ED987E7BBDF}" destId="{578FB4F0-DAE9-4F0B-AA85-8390C1B4C1F0}" srcOrd="0" destOrd="0" presId="urn:microsoft.com/office/officeart/2005/8/layout/hierarchy6"/>
    <dgm:cxn modelId="{ABD7B752-80DB-42FC-88D0-1F37B2BBF9EF}" type="presParOf" srcId="{1ACEFB3F-AD3E-405A-8ECD-4ED987E7BBDF}" destId="{FB519033-3787-4204-A181-6338F7A06632}" srcOrd="1" destOrd="0" presId="urn:microsoft.com/office/officeart/2005/8/layout/hierarchy6"/>
    <dgm:cxn modelId="{47EFF520-C004-40B1-A30C-ED619C20E330}" type="presParOf" srcId="{2378F186-71F2-4CB3-8854-1BEAC6A928B1}" destId="{7DD6BAB5-3497-425C-BC90-75FF8596D7E8}" srcOrd="2" destOrd="0" presId="urn:microsoft.com/office/officeart/2005/8/layout/hierarchy6"/>
    <dgm:cxn modelId="{B813EA48-17BB-4A19-9AB0-FDADDDCE6D73}" type="presParOf" srcId="{2378F186-71F2-4CB3-8854-1BEAC6A928B1}" destId="{B172F6F1-DB94-42F6-84C5-513FF193E933}" srcOrd="3" destOrd="0" presId="urn:microsoft.com/office/officeart/2005/8/layout/hierarchy6"/>
    <dgm:cxn modelId="{CE71454B-83C7-4086-A3E0-38F0BDE953D0}" type="presParOf" srcId="{B172F6F1-DB94-42F6-84C5-513FF193E933}" destId="{65DEE3D1-B71C-485C-B28D-7EB02E3579B7}" srcOrd="0" destOrd="0" presId="urn:microsoft.com/office/officeart/2005/8/layout/hierarchy6"/>
    <dgm:cxn modelId="{FD378112-8C08-4D3A-8805-044BD9E9B4B6}" type="presParOf" srcId="{B172F6F1-DB94-42F6-84C5-513FF193E933}" destId="{C265532A-1A94-4256-BBC2-F88CFF2D6D9C}" srcOrd="1" destOrd="0" presId="urn:microsoft.com/office/officeart/2005/8/layout/hierarchy6"/>
    <dgm:cxn modelId="{29E7E4E4-423A-4854-8177-D4E65E773DBD}" type="presParOf" srcId="{C265532A-1A94-4256-BBC2-F88CFF2D6D9C}" destId="{D8A40886-B7D9-4721-9D43-59363356679D}" srcOrd="0" destOrd="0" presId="urn:microsoft.com/office/officeart/2005/8/layout/hierarchy6"/>
    <dgm:cxn modelId="{98095DA1-F033-4B85-8859-75BC136D97C0}" type="presParOf" srcId="{C265532A-1A94-4256-BBC2-F88CFF2D6D9C}" destId="{74A542AA-952B-4F4E-9373-9B8D20C776CB}" srcOrd="1" destOrd="0" presId="urn:microsoft.com/office/officeart/2005/8/layout/hierarchy6"/>
    <dgm:cxn modelId="{AD855AFC-8623-4D29-B279-2DF5FF872921}" type="presParOf" srcId="{74A542AA-952B-4F4E-9373-9B8D20C776CB}" destId="{E6481D9E-D82F-4A6C-8F46-0CBEFFC77697}" srcOrd="0" destOrd="0" presId="urn:microsoft.com/office/officeart/2005/8/layout/hierarchy6"/>
    <dgm:cxn modelId="{CF3642AA-01A1-44C6-B197-4E54FC5885EF}" type="presParOf" srcId="{74A542AA-952B-4F4E-9373-9B8D20C776CB}" destId="{74EE8EF9-FBDC-4791-979C-3129884608B6}" srcOrd="1" destOrd="0" presId="urn:microsoft.com/office/officeart/2005/8/layout/hierarchy6"/>
    <dgm:cxn modelId="{BBAECF62-A754-48F1-8F55-99783A4EF13E}" type="presParOf" srcId="{74EE8EF9-FBDC-4791-979C-3129884608B6}" destId="{DF396F52-566F-4E93-AA9A-2C3BD3C1BAF3}" srcOrd="0" destOrd="0" presId="urn:microsoft.com/office/officeart/2005/8/layout/hierarchy6"/>
    <dgm:cxn modelId="{614D1B01-AAAE-4427-A33A-43EE56C060E2}" type="presParOf" srcId="{74EE8EF9-FBDC-4791-979C-3129884608B6}" destId="{CC781316-F819-4944-B0AD-DDBBBFC6569A}" srcOrd="1" destOrd="0" presId="urn:microsoft.com/office/officeart/2005/8/layout/hierarchy6"/>
    <dgm:cxn modelId="{2D1D558D-2671-4555-8229-0977A6E4ACD7}" type="presParOf" srcId="{CC781316-F819-4944-B0AD-DDBBBFC6569A}" destId="{ACD2B19E-092F-4E26-9F5C-2FC4A907C0DA}" srcOrd="0" destOrd="0" presId="urn:microsoft.com/office/officeart/2005/8/layout/hierarchy6"/>
    <dgm:cxn modelId="{440C3ABD-0259-473E-B27A-5F2611DA5E4F}" type="presParOf" srcId="{CC781316-F819-4944-B0AD-DDBBBFC6569A}" destId="{E3F419BA-2D15-4975-93A8-72675E812AA8}" srcOrd="1" destOrd="0" presId="urn:microsoft.com/office/officeart/2005/8/layout/hierarchy6"/>
    <dgm:cxn modelId="{80363751-8D56-4284-9EEE-98D6D4D0996D}" type="presParOf" srcId="{E3F419BA-2D15-4975-93A8-72675E812AA8}" destId="{3E7489B0-0EC2-46F9-99A7-B7F3B2A17D0A}" srcOrd="0" destOrd="0" presId="urn:microsoft.com/office/officeart/2005/8/layout/hierarchy6"/>
    <dgm:cxn modelId="{D372726D-8964-4BFE-873F-C5B044E7863D}" type="presParOf" srcId="{E3F419BA-2D15-4975-93A8-72675E812AA8}" destId="{D739D9D5-6CA2-4C8F-B12B-28C5EF103DE3}" srcOrd="1" destOrd="0" presId="urn:microsoft.com/office/officeart/2005/8/layout/hierarchy6"/>
    <dgm:cxn modelId="{645DB0D7-A780-4F55-B415-066597809532}" type="presParOf" srcId="{D739D9D5-6CA2-4C8F-B12B-28C5EF103DE3}" destId="{8772F5F5-7FE1-4C75-973A-7734D44DFFF6}" srcOrd="0" destOrd="0" presId="urn:microsoft.com/office/officeart/2005/8/layout/hierarchy6"/>
    <dgm:cxn modelId="{26749443-2FF7-4B14-9E5C-552077D94A45}" type="presParOf" srcId="{D739D9D5-6CA2-4C8F-B12B-28C5EF103DE3}" destId="{89AD75B8-5667-4E22-9114-EC0A5EF0CE75}" srcOrd="1" destOrd="0" presId="urn:microsoft.com/office/officeart/2005/8/layout/hierarchy6"/>
    <dgm:cxn modelId="{E1E7F26A-5D74-4645-92ED-5C05F7395B67}" type="presParOf" srcId="{89AD75B8-5667-4E22-9114-EC0A5EF0CE75}" destId="{BDFCFD52-95B1-40BD-B8A8-B6647186D19D}" srcOrd="0" destOrd="0" presId="urn:microsoft.com/office/officeart/2005/8/layout/hierarchy6"/>
    <dgm:cxn modelId="{AEA44329-93B2-49C2-95DA-1B907C9E1213}" type="presParOf" srcId="{89AD75B8-5667-4E22-9114-EC0A5EF0CE75}" destId="{DA0B7F1E-EBFB-43C6-8003-E0C24E09CC48}" srcOrd="1" destOrd="0" presId="urn:microsoft.com/office/officeart/2005/8/layout/hierarchy6"/>
    <dgm:cxn modelId="{C2BFD008-3CF9-4DD4-973E-EFC8B6985CE5}" type="presParOf" srcId="{DA0B7F1E-EBFB-43C6-8003-E0C24E09CC48}" destId="{0BEFD71C-96BD-4F7E-AF9A-C2644D319A21}" srcOrd="0" destOrd="0" presId="urn:microsoft.com/office/officeart/2005/8/layout/hierarchy6"/>
    <dgm:cxn modelId="{87BCF1D4-DF18-4DE1-877D-CD877B97D8D6}" type="presParOf" srcId="{DA0B7F1E-EBFB-43C6-8003-E0C24E09CC48}" destId="{442474B0-F902-446C-80D7-5E6DE14AAA79}" srcOrd="1" destOrd="0" presId="urn:microsoft.com/office/officeart/2005/8/layout/hierarchy6"/>
    <dgm:cxn modelId="{60FEC94C-0A30-4DD1-94BA-2F48AA464BCC}" type="presParOf" srcId="{442474B0-F902-446C-80D7-5E6DE14AAA79}" destId="{F92BA2BD-D697-49AD-BB1C-420F35AAC7DC}" srcOrd="0" destOrd="0" presId="urn:microsoft.com/office/officeart/2005/8/layout/hierarchy6"/>
    <dgm:cxn modelId="{B4CA9CBF-A1F2-4881-BE24-D1F53C86CE7A}" type="presParOf" srcId="{442474B0-F902-446C-80D7-5E6DE14AAA79}" destId="{C3622DA9-650C-47DD-A951-67AD93343E8F}" srcOrd="1" destOrd="0" presId="urn:microsoft.com/office/officeart/2005/8/layout/hierarchy6"/>
    <dgm:cxn modelId="{DAB7D248-031F-4281-B675-EBDB9BBEB845}" type="presParOf" srcId="{C3622DA9-650C-47DD-A951-67AD93343E8F}" destId="{6B94FF1C-9449-4F2A-B1F2-CEE1D912505B}" srcOrd="0" destOrd="0" presId="urn:microsoft.com/office/officeart/2005/8/layout/hierarchy6"/>
    <dgm:cxn modelId="{8399B9CB-D7B3-4EE5-B20C-09DA844D942A}" type="presParOf" srcId="{C3622DA9-650C-47DD-A951-67AD93343E8F}" destId="{8F94F175-B90A-4230-A8C8-B0B52DC9AFFC}" srcOrd="1" destOrd="0" presId="urn:microsoft.com/office/officeart/2005/8/layout/hierarchy6"/>
    <dgm:cxn modelId="{26F2B75F-0350-4B7D-9DF3-625BB6D2A617}" type="presParOf" srcId="{89AD75B8-5667-4E22-9114-EC0A5EF0CE75}" destId="{CF3AD234-94F8-4CD7-8110-AF9B719529E3}" srcOrd="2" destOrd="0" presId="urn:microsoft.com/office/officeart/2005/8/layout/hierarchy6"/>
    <dgm:cxn modelId="{DA358B86-5BFF-4246-A47C-F20E0CAAA763}" type="presParOf" srcId="{89AD75B8-5667-4E22-9114-EC0A5EF0CE75}" destId="{E93CA9C3-1BBA-400B-955B-42DC476D3301}" srcOrd="3" destOrd="0" presId="urn:microsoft.com/office/officeart/2005/8/layout/hierarchy6"/>
    <dgm:cxn modelId="{256A9A0B-D774-48C4-964B-51C0B0757B55}" type="presParOf" srcId="{E93CA9C3-1BBA-400B-955B-42DC476D3301}" destId="{5B7F944B-7E2B-474B-B407-31C7ECE8AEE4}" srcOrd="0" destOrd="0" presId="urn:microsoft.com/office/officeart/2005/8/layout/hierarchy6"/>
    <dgm:cxn modelId="{25A12D70-3B22-4082-AF1A-53F65754FE29}" type="presParOf" srcId="{E93CA9C3-1BBA-400B-955B-42DC476D3301}" destId="{43448DFD-0F41-4399-83B2-5AB24D4C7D74}" srcOrd="1" destOrd="0" presId="urn:microsoft.com/office/officeart/2005/8/layout/hierarchy6"/>
    <dgm:cxn modelId="{CF6721C0-F8EC-4D67-971D-335E399F9EF2}" type="presParOf" srcId="{43448DFD-0F41-4399-83B2-5AB24D4C7D74}" destId="{AF1DA47C-20F1-4D8B-A6F1-0CDC53972A0A}" srcOrd="0" destOrd="0" presId="urn:microsoft.com/office/officeart/2005/8/layout/hierarchy6"/>
    <dgm:cxn modelId="{755DFC40-6255-4956-8275-9EDF65D5F243}" type="presParOf" srcId="{43448DFD-0F41-4399-83B2-5AB24D4C7D74}" destId="{C93479B9-5C69-476F-AFEC-1A651F6FD420}" srcOrd="1" destOrd="0" presId="urn:microsoft.com/office/officeart/2005/8/layout/hierarchy6"/>
    <dgm:cxn modelId="{F6792015-A2A6-4987-AFB5-DA62E5F129E4}" type="presParOf" srcId="{C93479B9-5C69-476F-AFEC-1A651F6FD420}" destId="{901C4CE0-03FB-4E42-BFAE-A6BA17B3C41C}" srcOrd="0" destOrd="0" presId="urn:microsoft.com/office/officeart/2005/8/layout/hierarchy6"/>
    <dgm:cxn modelId="{7629EB00-C542-4B83-BA2A-7FA126ABFC21}" type="presParOf" srcId="{C93479B9-5C69-476F-AFEC-1A651F6FD420}" destId="{53BAC3D2-293D-47E7-A35C-30CA968C8A73}" srcOrd="1" destOrd="0" presId="urn:microsoft.com/office/officeart/2005/8/layout/hierarchy6"/>
    <dgm:cxn modelId="{C7332C49-A012-4962-B72D-62F648846A37}" type="presParOf" srcId="{E3F419BA-2D15-4975-93A8-72675E812AA8}" destId="{51F2CC25-7321-4A37-9E2D-FBDD811CCE46}" srcOrd="2" destOrd="0" presId="urn:microsoft.com/office/officeart/2005/8/layout/hierarchy6"/>
    <dgm:cxn modelId="{8AED18ED-A7CD-426B-90E1-FC0784239725}" type="presParOf" srcId="{E3F419BA-2D15-4975-93A8-72675E812AA8}" destId="{1F7D39FB-977E-42A7-A056-7F26B4426380}" srcOrd="3" destOrd="0" presId="urn:microsoft.com/office/officeart/2005/8/layout/hierarchy6"/>
    <dgm:cxn modelId="{FEB27B52-4278-40CA-8DCB-3368620A9880}" type="presParOf" srcId="{1F7D39FB-977E-42A7-A056-7F26B4426380}" destId="{1ED70288-AAB4-4A4E-90BC-8AA07BCA6E3E}" srcOrd="0" destOrd="0" presId="urn:microsoft.com/office/officeart/2005/8/layout/hierarchy6"/>
    <dgm:cxn modelId="{88113203-6F94-4A0F-AF50-0FE423A19EAD}" type="presParOf" srcId="{1F7D39FB-977E-42A7-A056-7F26B4426380}" destId="{0EFE03CC-DEF1-48E1-9C9F-B5E0D43D482A}" srcOrd="1" destOrd="0" presId="urn:microsoft.com/office/officeart/2005/8/layout/hierarchy6"/>
    <dgm:cxn modelId="{EC564680-CA8D-4B38-82EE-EE238D06D102}" type="presParOf" srcId="{0EFE03CC-DEF1-48E1-9C9F-B5E0D43D482A}" destId="{C3E6F96D-B2A7-4477-9F55-930D6CC0C2E2}" srcOrd="0" destOrd="0" presId="urn:microsoft.com/office/officeart/2005/8/layout/hierarchy6"/>
    <dgm:cxn modelId="{FDF81D7A-5F4B-4935-96F0-C9ADBBA85FEE}" type="presParOf" srcId="{0EFE03CC-DEF1-48E1-9C9F-B5E0D43D482A}" destId="{F2A084A9-C117-4833-B37A-777CA124C0D2}" srcOrd="1" destOrd="0" presId="urn:microsoft.com/office/officeart/2005/8/layout/hierarchy6"/>
    <dgm:cxn modelId="{D5D6FA47-2E27-4EBD-B66D-9A2E67E8C076}" type="presParOf" srcId="{F2A084A9-C117-4833-B37A-777CA124C0D2}" destId="{C0D4048E-FDB4-42DE-B106-4A6D8CB5E0D6}" srcOrd="0" destOrd="0" presId="urn:microsoft.com/office/officeart/2005/8/layout/hierarchy6"/>
    <dgm:cxn modelId="{DDF39681-A327-467D-B577-1F73DDED9A34}" type="presParOf" srcId="{F2A084A9-C117-4833-B37A-777CA124C0D2}" destId="{B59A5B96-E99B-4758-AC6E-493740026967}" srcOrd="1" destOrd="0" presId="urn:microsoft.com/office/officeart/2005/8/layout/hierarchy6"/>
    <dgm:cxn modelId="{D1E6F327-DE24-4454-8F94-63BB6C08887F}" type="presParOf" srcId="{B59A5B96-E99B-4758-AC6E-493740026967}" destId="{C6DF1C5C-9C2D-47A6-B2FB-166CBB8E26A7}" srcOrd="0" destOrd="0" presId="urn:microsoft.com/office/officeart/2005/8/layout/hierarchy6"/>
    <dgm:cxn modelId="{80446C5D-8D74-4AA8-AC45-A89875999FFB}" type="presParOf" srcId="{B59A5B96-E99B-4758-AC6E-493740026967}" destId="{6D9D2ACE-1E89-4712-9F9C-FC60D56DC28E}" srcOrd="1" destOrd="0" presId="urn:microsoft.com/office/officeart/2005/8/layout/hierarchy6"/>
    <dgm:cxn modelId="{7A3F81DD-76FC-4AE2-8721-23C4F05246EE}" type="presParOf" srcId="{6D9D2ACE-1E89-4712-9F9C-FC60D56DC28E}" destId="{36968BF5-87A7-4621-9CFB-F14BEC1394EB}" srcOrd="0" destOrd="0" presId="urn:microsoft.com/office/officeart/2005/8/layout/hierarchy6"/>
    <dgm:cxn modelId="{CF1171C6-F849-46D5-9BD2-33C112C88899}" type="presParOf" srcId="{6D9D2ACE-1E89-4712-9F9C-FC60D56DC28E}" destId="{4FD430BA-2D41-4DFE-A5D0-EB8340DD3F69}" srcOrd="1" destOrd="0" presId="urn:microsoft.com/office/officeart/2005/8/layout/hierarchy6"/>
    <dgm:cxn modelId="{C2478332-F17D-449B-BECD-D430B38F61E2}" type="presParOf" srcId="{4FD430BA-2D41-4DFE-A5D0-EB8340DD3F69}" destId="{DDFF63D4-425D-44B6-BC53-22B342F64D2F}" srcOrd="0" destOrd="0" presId="urn:microsoft.com/office/officeart/2005/8/layout/hierarchy6"/>
    <dgm:cxn modelId="{788A3884-15F6-4B50-A210-47B77BFEFEBC}" type="presParOf" srcId="{4FD430BA-2D41-4DFE-A5D0-EB8340DD3F69}" destId="{324DD118-4652-477D-8B19-9A38DDDC003F}" srcOrd="1" destOrd="0" presId="urn:microsoft.com/office/officeart/2005/8/layout/hierarchy6"/>
    <dgm:cxn modelId="{F7F47AA7-B65E-4342-8915-A240B06105FC}" type="presParOf" srcId="{324DD118-4652-477D-8B19-9A38DDDC003F}" destId="{CCA44102-53B5-426A-9172-FAD354613126}" srcOrd="0" destOrd="0" presId="urn:microsoft.com/office/officeart/2005/8/layout/hierarchy6"/>
    <dgm:cxn modelId="{A5951E48-84EC-43A5-90DE-BE8842D57695}" type="presParOf" srcId="{324DD118-4652-477D-8B19-9A38DDDC003F}" destId="{0E39E65D-93E4-4C11-9958-252D7A022110}" srcOrd="1" destOrd="0" presId="urn:microsoft.com/office/officeart/2005/8/layout/hierarchy6"/>
    <dgm:cxn modelId="{179CEBE7-3CC3-4D98-A1D2-FE3F5FE0C2E5}" type="presParOf" srcId="{0E39E65D-93E4-4C11-9958-252D7A022110}" destId="{F822FB9A-985A-4B22-A12E-3C874ADA41F0}" srcOrd="0" destOrd="0" presId="urn:microsoft.com/office/officeart/2005/8/layout/hierarchy6"/>
    <dgm:cxn modelId="{C1EAE438-5597-4B2B-9FD1-78A683E6E9A4}" type="presParOf" srcId="{0E39E65D-93E4-4C11-9958-252D7A022110}" destId="{90518DFC-4580-4C12-AD23-D78931A4D59C}" srcOrd="1" destOrd="0" presId="urn:microsoft.com/office/officeart/2005/8/layout/hierarchy6"/>
    <dgm:cxn modelId="{4496724F-5945-4101-90CB-7A8A4564C95A}" type="presParOf" srcId="{90518DFC-4580-4C12-AD23-D78931A4D59C}" destId="{9A601926-CF3A-4123-B05B-7A38AA9936C3}" srcOrd="0" destOrd="0" presId="urn:microsoft.com/office/officeart/2005/8/layout/hierarchy6"/>
    <dgm:cxn modelId="{033E2D41-2BC3-45D8-B3AF-9DC27F37FBE1}" type="presParOf" srcId="{90518DFC-4580-4C12-AD23-D78931A4D59C}" destId="{C1F9EFA5-11B9-4B58-857B-7C563C2DB3AB}" srcOrd="1" destOrd="0" presId="urn:microsoft.com/office/officeart/2005/8/layout/hierarchy6"/>
    <dgm:cxn modelId="{403103E4-656E-4547-A9EC-CE36D90F9525}" type="presParOf" srcId="{C1F9EFA5-11B9-4B58-857B-7C563C2DB3AB}" destId="{3B88000C-35AD-4177-B034-5416E94CCE09}" srcOrd="0" destOrd="0" presId="urn:microsoft.com/office/officeart/2005/8/layout/hierarchy6"/>
    <dgm:cxn modelId="{F39DD955-4DC4-4C26-ADB5-A1B368149C0E}" type="presParOf" srcId="{C1F9EFA5-11B9-4B58-857B-7C563C2DB3AB}" destId="{33FCD131-8F34-4A36-BF83-2EDA8674498B}" srcOrd="1" destOrd="0" presId="urn:microsoft.com/office/officeart/2005/8/layout/hierarchy6"/>
    <dgm:cxn modelId="{3351DFCB-D37D-4E90-BCF2-3A30ED2437D3}" type="presParOf" srcId="{33FCD131-8F34-4A36-BF83-2EDA8674498B}" destId="{DAB1F095-B042-4761-8EA9-E8FB6946321E}" srcOrd="0" destOrd="0" presId="urn:microsoft.com/office/officeart/2005/8/layout/hierarchy6"/>
    <dgm:cxn modelId="{24C714B0-1788-42C3-B75D-661F97F64B54}" type="presParOf" srcId="{33FCD131-8F34-4A36-BF83-2EDA8674498B}" destId="{0845273E-04C6-419F-BA45-E2509D7BC158}" srcOrd="1" destOrd="0" presId="urn:microsoft.com/office/officeart/2005/8/layout/hierarchy6"/>
    <dgm:cxn modelId="{22C30BCC-B99E-4F40-8ECA-B5FFF5C81FB5}" type="presParOf" srcId="{0845273E-04C6-419F-BA45-E2509D7BC158}" destId="{92BA1D3A-3B44-4B68-B1F6-2A756F3A1F63}" srcOrd="0" destOrd="0" presId="urn:microsoft.com/office/officeart/2005/8/layout/hierarchy6"/>
    <dgm:cxn modelId="{4F829B2C-7761-4D3E-8322-49DE58780FC8}" type="presParOf" srcId="{0845273E-04C6-419F-BA45-E2509D7BC158}" destId="{2D40050D-8176-4F00-AD5D-50CD163810E1}" srcOrd="1" destOrd="0" presId="urn:microsoft.com/office/officeart/2005/8/layout/hierarchy6"/>
    <dgm:cxn modelId="{21B4AB0A-2A25-48D6-81D1-0975263E54E9}" type="presParOf" srcId="{2D40050D-8176-4F00-AD5D-50CD163810E1}" destId="{7B1B136E-091A-42AE-86DB-E5F27F1D03F2}" srcOrd="0" destOrd="0" presId="urn:microsoft.com/office/officeart/2005/8/layout/hierarchy6"/>
    <dgm:cxn modelId="{943B2197-2781-4309-A647-67EB24CB1D2F}" type="presParOf" srcId="{2D40050D-8176-4F00-AD5D-50CD163810E1}" destId="{8011314A-F2AE-4A70-BE8E-52EDAE85A5BB}" srcOrd="1" destOrd="0" presId="urn:microsoft.com/office/officeart/2005/8/layout/hierarchy6"/>
    <dgm:cxn modelId="{9DECDADF-3EF6-4F5B-800B-C595EA860FA2}" type="presParOf" srcId="{8011314A-F2AE-4A70-BE8E-52EDAE85A5BB}" destId="{7A4A7572-B6E6-4B1D-82F4-23C228D5AE76}" srcOrd="0" destOrd="0" presId="urn:microsoft.com/office/officeart/2005/8/layout/hierarchy6"/>
    <dgm:cxn modelId="{DBE4DB77-344E-4486-93C0-BF85B7C8BFE4}" type="presParOf" srcId="{8011314A-F2AE-4A70-BE8E-52EDAE85A5BB}" destId="{8B936BF0-808F-4F8C-B8B4-698E9A82FA68}" srcOrd="1" destOrd="0" presId="urn:microsoft.com/office/officeart/2005/8/layout/hierarchy6"/>
    <dgm:cxn modelId="{E94F2C3D-03E4-4E51-8322-2D4B40DD7A7A}" type="presParOf" srcId="{8B936BF0-808F-4F8C-B8B4-698E9A82FA68}" destId="{C328D836-FA06-4700-A71D-433A1783DF10}" srcOrd="0" destOrd="0" presId="urn:microsoft.com/office/officeart/2005/8/layout/hierarchy6"/>
    <dgm:cxn modelId="{B79823A9-1256-4565-A67A-5977ED2E1978}" type="presParOf" srcId="{8B936BF0-808F-4F8C-B8B4-698E9A82FA68}" destId="{5BFF54DF-3D74-4030-B12D-5071B9C66041}" srcOrd="1" destOrd="0" presId="urn:microsoft.com/office/officeart/2005/8/layout/hierarchy6"/>
    <dgm:cxn modelId="{28CB0ABE-239F-4894-914F-FDE3022B3024}" type="presParOf" srcId="{5BFF54DF-3D74-4030-B12D-5071B9C66041}" destId="{CFF5F7D6-2A85-4A2F-9861-FB7B9C67FD7C}" srcOrd="0" destOrd="0" presId="urn:microsoft.com/office/officeart/2005/8/layout/hierarchy6"/>
    <dgm:cxn modelId="{0231E032-A4CB-4C51-A364-EFCAF2ACE55E}" type="presParOf" srcId="{5BFF54DF-3D74-4030-B12D-5071B9C66041}" destId="{C14BC7D8-3C49-4CD1-ADD8-DE2F998E2544}" srcOrd="1" destOrd="0" presId="urn:microsoft.com/office/officeart/2005/8/layout/hierarchy6"/>
    <dgm:cxn modelId="{54E11C4B-84DF-4421-82CD-69ADAC25194F}" type="presParOf" srcId="{C14BC7D8-3C49-4CD1-ADD8-DE2F998E2544}" destId="{024ECE9B-5907-43F8-AF21-BFB67D00BCC9}" srcOrd="0" destOrd="0" presId="urn:microsoft.com/office/officeart/2005/8/layout/hierarchy6"/>
    <dgm:cxn modelId="{D73B40DE-6997-4A0D-BB00-B55DD6C069F0}" type="presParOf" srcId="{C14BC7D8-3C49-4CD1-ADD8-DE2F998E2544}" destId="{376FD4B4-42BF-4280-A235-735B766DDF96}" srcOrd="1" destOrd="0" presId="urn:microsoft.com/office/officeart/2005/8/layout/hierarchy6"/>
    <dgm:cxn modelId="{2D248D77-31CB-4C21-A0D6-5CD24F28F6A0}" type="presParOf" srcId="{8011314A-F2AE-4A70-BE8E-52EDAE85A5BB}" destId="{2AF34BF0-53BD-4736-A2EE-CD60F1742F6D}" srcOrd="2" destOrd="0" presId="urn:microsoft.com/office/officeart/2005/8/layout/hierarchy6"/>
    <dgm:cxn modelId="{2EA077BA-BCCF-48F5-A6A3-56A7ACEEECBD}" type="presParOf" srcId="{8011314A-F2AE-4A70-BE8E-52EDAE85A5BB}" destId="{A4835878-7014-4316-B0EE-17E753CEC034}" srcOrd="3" destOrd="0" presId="urn:microsoft.com/office/officeart/2005/8/layout/hierarchy6"/>
    <dgm:cxn modelId="{AB33E79E-E946-4B25-92CB-D582C8DB27FE}" type="presParOf" srcId="{A4835878-7014-4316-B0EE-17E753CEC034}" destId="{E2867311-F3C3-441F-A44D-E395F1628851}" srcOrd="0" destOrd="0" presId="urn:microsoft.com/office/officeart/2005/8/layout/hierarchy6"/>
    <dgm:cxn modelId="{E320F69E-9FB8-41EB-9676-7A5D906A315A}" type="presParOf" srcId="{A4835878-7014-4316-B0EE-17E753CEC034}" destId="{44DD6D7B-5DE8-489F-AD0F-488CCDF12730}" srcOrd="1" destOrd="0" presId="urn:microsoft.com/office/officeart/2005/8/layout/hierarchy6"/>
    <dgm:cxn modelId="{5BA475D7-5481-45EF-AAA2-0070AC4E4320}" type="presParOf" srcId="{44DD6D7B-5DE8-489F-AD0F-488CCDF12730}" destId="{854C2DEF-B1CB-41EF-B8D7-88A67D44B6F4}" srcOrd="0" destOrd="0" presId="urn:microsoft.com/office/officeart/2005/8/layout/hierarchy6"/>
    <dgm:cxn modelId="{F12E7863-870B-4A38-A421-0087741FCE5E}" type="presParOf" srcId="{44DD6D7B-5DE8-489F-AD0F-488CCDF12730}" destId="{5870D153-E1B5-4076-AB03-E96674FE731C}" srcOrd="1" destOrd="0" presId="urn:microsoft.com/office/officeart/2005/8/layout/hierarchy6"/>
    <dgm:cxn modelId="{C1D0AFFB-D431-4C9C-B86A-CBCDEB8E540F}" type="presParOf" srcId="{5870D153-E1B5-4076-AB03-E96674FE731C}" destId="{0DB7CE21-0C23-453B-92A5-BC7CBDECD541}" srcOrd="0" destOrd="0" presId="urn:microsoft.com/office/officeart/2005/8/layout/hierarchy6"/>
    <dgm:cxn modelId="{E7E0B0E0-58EC-4826-A869-C4DF4E51B078}" type="presParOf" srcId="{5870D153-E1B5-4076-AB03-E96674FE731C}" destId="{0611F73B-60D9-4233-B9AC-001E9C269F1B}" srcOrd="1" destOrd="0" presId="urn:microsoft.com/office/officeart/2005/8/layout/hierarchy6"/>
    <dgm:cxn modelId="{4DF615B1-EB69-4EB6-804B-1FD4F5A5B775}" type="presParOf" srcId="{0E39E65D-93E4-4C11-9958-252D7A022110}" destId="{735B237C-4E8A-48CF-BB29-CFDA73037653}" srcOrd="2" destOrd="0" presId="urn:microsoft.com/office/officeart/2005/8/layout/hierarchy6"/>
    <dgm:cxn modelId="{CF6D6CEF-510A-4342-96F6-8CC994035FB8}" type="presParOf" srcId="{0E39E65D-93E4-4C11-9958-252D7A022110}" destId="{793AA7CC-91F9-4CF6-A070-26D3F14F4F22}" srcOrd="3" destOrd="0" presId="urn:microsoft.com/office/officeart/2005/8/layout/hierarchy6"/>
    <dgm:cxn modelId="{D3B2988A-9A0A-482F-8665-A30FA64BE29D}" type="presParOf" srcId="{793AA7CC-91F9-4CF6-A070-26D3F14F4F22}" destId="{81AACCDB-FEC5-4EEC-9B2C-F59AD122C242}" srcOrd="0" destOrd="0" presId="urn:microsoft.com/office/officeart/2005/8/layout/hierarchy6"/>
    <dgm:cxn modelId="{97EBBF31-8C76-4FAC-BF8C-DD9DC5636FBE}" type="presParOf" srcId="{793AA7CC-91F9-4CF6-A070-26D3F14F4F22}" destId="{B9899291-1322-4AAC-BB4D-2C4C7D0757E3}" srcOrd="1" destOrd="0" presId="urn:microsoft.com/office/officeart/2005/8/layout/hierarchy6"/>
    <dgm:cxn modelId="{FE74D588-6DA7-4E86-AD03-C9D32D786E1C}" type="presParOf" srcId="{B9899291-1322-4AAC-BB4D-2C4C7D0757E3}" destId="{94203AF7-2B9A-4934-94EF-DB19C98E71C0}" srcOrd="0" destOrd="0" presId="urn:microsoft.com/office/officeart/2005/8/layout/hierarchy6"/>
    <dgm:cxn modelId="{AC23C57E-07EF-4869-B39D-E5B52773B9CB}" type="presParOf" srcId="{B9899291-1322-4AAC-BB4D-2C4C7D0757E3}" destId="{AC480338-4C8A-4820-897B-1A691CF6034F}" srcOrd="1" destOrd="0" presId="urn:microsoft.com/office/officeart/2005/8/layout/hierarchy6"/>
    <dgm:cxn modelId="{9550225B-0B99-40FE-9E3A-1D9ACD6C362D}" type="presParOf" srcId="{AC480338-4C8A-4820-897B-1A691CF6034F}" destId="{C57878A7-E67E-497F-ADED-82219AEABBF8}" srcOrd="0" destOrd="0" presId="urn:microsoft.com/office/officeart/2005/8/layout/hierarchy6"/>
    <dgm:cxn modelId="{F970E9F4-4B60-461B-A876-F844A8FC6EEA}" type="presParOf" srcId="{AC480338-4C8A-4820-897B-1A691CF6034F}" destId="{2863E91F-1B05-4710-853F-904FB9F7D55F}" srcOrd="1" destOrd="0" presId="urn:microsoft.com/office/officeart/2005/8/layout/hierarchy6"/>
    <dgm:cxn modelId="{5DF89A96-6CD2-4B54-95E7-578B7A5F325F}" type="presParOf" srcId="{B59A5B96-E99B-4758-AC6E-493740026967}" destId="{72F847E0-3560-4182-B35D-CEE69C314693}" srcOrd="2" destOrd="0" presId="urn:microsoft.com/office/officeart/2005/8/layout/hierarchy6"/>
    <dgm:cxn modelId="{BF2712A5-7EDC-4047-9886-2E20598ABE13}" type="presParOf" srcId="{B59A5B96-E99B-4758-AC6E-493740026967}" destId="{8B035C45-6E3A-4F82-850A-35C2D1827EF5}" srcOrd="3" destOrd="0" presId="urn:microsoft.com/office/officeart/2005/8/layout/hierarchy6"/>
    <dgm:cxn modelId="{DF8A83C2-426D-4813-B313-2AC43DC528F5}" type="presParOf" srcId="{8B035C45-6E3A-4F82-850A-35C2D1827EF5}" destId="{521A834D-7EE0-4242-BF7A-29AE5D1877AD}" srcOrd="0" destOrd="0" presId="urn:microsoft.com/office/officeart/2005/8/layout/hierarchy6"/>
    <dgm:cxn modelId="{D6CB3E10-E3F0-403F-AA8C-0653741D369B}" type="presParOf" srcId="{8B035C45-6E3A-4F82-850A-35C2D1827EF5}" destId="{C8427156-0FDF-4EB5-83C9-1E559574BC2D}" srcOrd="1" destOrd="0" presId="urn:microsoft.com/office/officeart/2005/8/layout/hierarchy6"/>
    <dgm:cxn modelId="{09AEC676-2544-4360-9CE9-E8C373DDFF52}" type="presParOf" srcId="{C8427156-0FDF-4EB5-83C9-1E559574BC2D}" destId="{234E7679-8D8E-4D6B-B757-EB94E191B303}" srcOrd="0" destOrd="0" presId="urn:microsoft.com/office/officeart/2005/8/layout/hierarchy6"/>
    <dgm:cxn modelId="{981CA6C8-3955-4E11-B422-2949CAB929A7}" type="presParOf" srcId="{C8427156-0FDF-4EB5-83C9-1E559574BC2D}" destId="{16DB5BC8-F389-4D70-B3AD-C6852B9EDCC9}" srcOrd="1" destOrd="0" presId="urn:microsoft.com/office/officeart/2005/8/layout/hierarchy6"/>
    <dgm:cxn modelId="{C35FE749-BF73-4409-9D3D-D044FCD536C2}" type="presParOf" srcId="{16DB5BC8-F389-4D70-B3AD-C6852B9EDCC9}" destId="{E60A4CB8-3ECE-4DCC-B45A-A3D666DEB774}" srcOrd="0" destOrd="0" presId="urn:microsoft.com/office/officeart/2005/8/layout/hierarchy6"/>
    <dgm:cxn modelId="{9E0F4B2A-7506-4ADE-986F-E19D24539AAD}" type="presParOf" srcId="{16DB5BC8-F389-4D70-B3AD-C6852B9EDCC9}" destId="{F4D15C05-7B89-4EC0-9F3E-C019A2C1018A}" srcOrd="1" destOrd="0" presId="urn:microsoft.com/office/officeart/2005/8/layout/hierarchy6"/>
    <dgm:cxn modelId="{B0CE6165-47AB-4A17-96C9-A43511441155}" type="presParOf" srcId="{C7E6DF73-B93E-48FB-BE9D-3F5B3A20ED04}" destId="{1D0015AD-9FD4-42AF-B5AB-C787DF5D55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D38B-6F11-48D5-9AF4-2A26EEDEB92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4F06-B6FE-42D0-A13B-5CDD4806E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5CC57A-17B3-478E-980D-C1B3106254D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اصول خود مراقبتی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معاینه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توده پستان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شکل، کشیدگی و عدم قرینگی پستان ها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(مانند بزرگی پستان)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تغییرات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پوستی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(مانند پوست پرتقالی، قرمزی، پوسته پوسته شدن، زخم های سفت، نامنظم و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ثابت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تغییرات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نوک پستان 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مانند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پوسته پوسته شدن یا فرورفتگی نوک پستان)</a:t>
            </a:r>
          </a:p>
          <a:p>
            <a:pPr algn="justLow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ترشح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نوک پستان 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(به ویژه اگر از یک پستان باشد، در آن پستان از یک مجرا باشد، خود به خودی و ادامه دار باشد، در هنگام معاینه ترشح وجود داشته باشد و از نوع سروزی یا خونی باشد</a:t>
            </a:r>
            <a:r>
              <a:rPr lang="ar-S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دوم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5602" name="Picture 10" descr="Description: C:\Users\agmotlagh\Pictures\wh1114_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285908" y="2791913"/>
            <a:ext cx="4056032" cy="2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ارزیابی دوره ای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ارجاع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صورتی که پاسخ هر یک از موارد شرح حال مثبت یا معاینه از هر نظر غیرطبیعی باشد، پس از تکمیل فرم، به سطح دو ارجاع دهید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سوم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در صورتی که همه موارد شرح حال منفی و معاینه از همه نظر طبیعی بود، در افراد 30 تا 40 سال برای 2 سال بعد و در افراد بالای 40 سال برای سال بعد نوبت ویزیت مجدد بدهید و به بهورز / مراقب سلامت ارجاع دهید</a:t>
            </a:r>
            <a:r>
              <a:rPr lang="ar-SA" sz="16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ar-SA" sz="16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9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دو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cs typeface="B Nazanin" panose="00000400000000000000" pitchFamily="2" charset="-78"/>
              </a:rPr>
              <a:t>اقدامات سطح دو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چه افرادی ارجاع می شوند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شرح حال غیرطبیعی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(سابقه فردي و يا خانوادگي، سابقه بيوپسي پستان و يا راديوتراپي قفسه سينه) دارند.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معاینه غیر طبیعی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دارند.</a:t>
            </a:r>
            <a:endParaRPr lang="en-US" sz="20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(سطح دو)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514600"/>
            <a:ext cx="4038600" cy="3822192"/>
          </a:xfrm>
        </p:spPr>
        <p:txBody>
          <a:bodyPr>
            <a:no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ترسیم شجره نامه برای افراد دارای سابقه خانوادگی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 ویزیت متخصص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انجام </a:t>
            </a:r>
            <a:r>
              <a:rPr lang="fa-IR" sz="1600" dirty="0" smtClean="0">
                <a:latin typeface="Calibri"/>
                <a:ea typeface="Calibri"/>
                <a:cs typeface="B Nazanin"/>
              </a:rPr>
              <a:t>ماموگرافی و بیوپسی</a:t>
            </a:r>
            <a:endParaRPr lang="en-US" sz="1600" dirty="0">
              <a:latin typeface="Calibri"/>
              <a:ea typeface="Calibri"/>
              <a:cs typeface="B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9" y="3962400"/>
            <a:ext cx="20288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4649156"/>
            <a:ext cx="1720557" cy="1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5" y="3124200"/>
            <a:ext cx="1704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1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دهانه رحم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0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اصول خود مراقبتی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دهانه رحم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شناخت علایم هشداردهنده سرطان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دهانه رحم</a:t>
            </a:r>
            <a:r>
              <a:rPr lang="ar-SA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000" dirty="0"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مشارکت در برنامه های غربالگری و تشخیص زودهنگام سرطان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دهانه رحم </a:t>
            </a:r>
            <a:r>
              <a:rPr lang="ar-SA" sz="2000" dirty="0" smtClean="0">
                <a:latin typeface="Calibri"/>
                <a:ea typeface="Calibri"/>
                <a:cs typeface="B Nazanin" pitchFamily="2" charset="-78"/>
              </a:rPr>
              <a:t>ترغیب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شوند و به شبکه بهداشتی مراجعه کنند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.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به طور کلی باید به افراد آموزش داده شود که سرطان 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برای پیشگیری از سرطان </a:t>
            </a:r>
            <a:r>
              <a:rPr lang="fa-IR" sz="2000" dirty="0" smtClean="0">
                <a:latin typeface="Calibri"/>
                <a:ea typeface="Calibri"/>
                <a:cs typeface="B Nazanin" pitchFamily="2" charset="-78"/>
              </a:rPr>
              <a:t>پستان </a:t>
            </a:r>
            <a:r>
              <a:rPr lang="ar-SA" sz="2000" dirty="0" smtClean="0">
                <a:latin typeface="Calibri"/>
                <a:ea typeface="Calibri"/>
                <a:cs typeface="B Nazanin" pitchFamily="2" charset="-78"/>
              </a:rPr>
              <a:t>باید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را های پیشگیری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علل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داشتن فقط یک شریک جنسی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تاخیر نخستین نزدیکی جنسی تا سنین بالاتر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جلوگیری از ابتلا به بیماری‌های آمیزشی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عدم استعمال سیگار و دخانیات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رعایت بهداشت جنسی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استفاده از کاندوم حین نزدیکی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درمان عفونت‌های رحمی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عدم استفاده از مشروبات الکلی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مصرف زیاد میوه و سبزیجات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داشتن فعالیت بدنی منظم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ea typeface="Times New Roman"/>
                <a:cs typeface="B Nazanin"/>
              </a:rPr>
              <a:t>ویروس زگیل انسانی (</a:t>
            </a:r>
            <a:r>
              <a:rPr lang="en-US" sz="2000" dirty="0" smtClean="0">
                <a:latin typeface="Arial"/>
                <a:ea typeface="Times New Roman"/>
                <a:cs typeface="B Nazanin"/>
              </a:rPr>
              <a:t>HPV</a:t>
            </a:r>
            <a:r>
              <a:rPr lang="fa-IR" sz="2000" dirty="0" smtClean="0">
                <a:latin typeface="Arial"/>
                <a:ea typeface="Times New Roman"/>
                <a:cs typeface="B Nazanin"/>
              </a:rPr>
              <a:t>)</a:t>
            </a:r>
            <a:endParaRPr lang="en-US" sz="20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شروع فعاليت جنسي در سنین پایین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سطح اجتماعی و اقتصادی پایین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زایمان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مصرف سیگار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شرکای جنسی متعدد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ویروس نقص ایمنی انسانی (</a:t>
            </a:r>
            <a:r>
              <a:rPr lang="en-US" sz="2000" dirty="0">
                <a:latin typeface="Calibri"/>
                <a:ea typeface="Calibri"/>
                <a:cs typeface="B Nazanin"/>
              </a:rPr>
              <a:t>HIV</a:t>
            </a:r>
            <a:r>
              <a:rPr lang="ar-SA" sz="2000" dirty="0">
                <a:latin typeface="Calibri"/>
                <a:ea typeface="Calibri"/>
                <a:cs typeface="B Nazanin"/>
              </a:rPr>
              <a:t>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استفاده از داروهای سرکوب کننده­ی ایمنی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عوامل تغذيه‌ای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قرص­های ضد بارداری خوراکی 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(علل سرطان دهانه رحم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علایم کمتر شایع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علایم شایع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بدون علامت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: سرطان دهانه رحم تا زماني كه پيشرفت نكرده دراغلب زنان بدون فعاليت جنسي كاملاً بدون علامت است.</a:t>
            </a:r>
            <a:r>
              <a:rPr lang="fa-IR" sz="2000" dirty="0">
                <a:ea typeface="Times New Roman"/>
                <a:cs typeface="Arial"/>
              </a:rPr>
              <a:t> 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دردهاي لگني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: در موارد بسيار پيشرفته دردهاي لگني در اثر فشار تومور به اندام‌هاي مجاور و يا درگيري پارامترهاي رحم ايجاد شوند.</a:t>
            </a:r>
            <a:r>
              <a:rPr lang="fa-IR" sz="2000" dirty="0">
                <a:ea typeface="Times New Roman"/>
                <a:cs typeface="Arial"/>
              </a:rPr>
              <a:t> 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علائم فيستول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: ندرتاً خروج ادرار يا مدفوع از واژن به سبب فيستول ناشي از رشد تومور در موارد پيشرفته از علائم بيماري است</a:t>
            </a:r>
            <a:r>
              <a:rPr lang="ar-SA" sz="2000" dirty="0">
                <a:cs typeface="B Nazanin"/>
              </a:rPr>
              <a:t>. </a:t>
            </a:r>
            <a:endParaRPr lang="en-US" sz="2000" dirty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خونریزی غیر طبیعی واژینال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(از جمله پس از نزدیکی جنسی، در فواصل دوره های قاعدگی و پس از یائسگی)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ترشحات بدبوی واژینال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(تومورهاي بزرگ مي‌توانند دچار عفونت شده و ترشحات غيرطبيعي واژينال كه گاهي بدبو هستند ايجاد كنند. گاهي ممكن است اين ترشحات قبل از بروز خونريزي غيرطبيعي بروز نمايند</a:t>
            </a:r>
            <a:r>
              <a:rPr lang="ar-SA" sz="2000" dirty="0">
                <a:cs typeface="B Nazanin"/>
              </a:rPr>
              <a:t>)</a:t>
            </a:r>
            <a:endParaRPr lang="en-US" sz="20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درد هنگام نزدیکی جنسی</a:t>
            </a:r>
            <a:endParaRPr lang="en-US" sz="2000" dirty="0">
              <a:solidFill>
                <a:srgbClr val="C00000"/>
              </a:solidFill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دهانه رحم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یک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دهانه رحم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3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شناخت علایم هشداردهنده سرطان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پستان</a:t>
            </a:r>
            <a:r>
              <a:rPr lang="ar-SA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000" dirty="0"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مشارکت در برنامه های غربالگری و تشخیص زودهنگام سرطان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پستان </a:t>
            </a:r>
            <a:r>
              <a:rPr lang="ar-SA" sz="2000" dirty="0" smtClean="0">
                <a:latin typeface="Calibri"/>
                <a:ea typeface="Calibri"/>
                <a:cs typeface="B Nazanin" pitchFamily="2" charset="-78"/>
              </a:rPr>
              <a:t>ترغیب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شوند و به شبکه بهداشتی مراجعه کنند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.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ar-SA" sz="2000" dirty="0">
                <a:latin typeface="Calibri"/>
                <a:ea typeface="Calibri"/>
                <a:cs typeface="B Nazanin"/>
              </a:rPr>
              <a:t>نحوه انجام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خودآزمایی پستان (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SBE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)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>
                <a:latin typeface="Calibri"/>
                <a:ea typeface="Calibri"/>
                <a:cs typeface="B Nazanin"/>
              </a:rPr>
              <a:t>به آنها آموزش داده شود.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به طور کلی باید به افراد آموزش داده شود که سرطان 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برای پیشگیری از سرطان </a:t>
            </a:r>
            <a:r>
              <a:rPr lang="fa-IR" sz="2000" dirty="0" smtClean="0">
                <a:latin typeface="Calibri"/>
                <a:ea typeface="Calibri"/>
                <a:cs typeface="B Nazanin" pitchFamily="2" charset="-78"/>
              </a:rPr>
              <a:t>پستان </a:t>
            </a:r>
            <a:r>
              <a:rPr lang="ar-SA" sz="2000" dirty="0" smtClean="0">
                <a:latin typeface="Calibri"/>
                <a:ea typeface="Calibri"/>
                <a:cs typeface="B Nazanin" pitchFamily="2" charset="-78"/>
              </a:rPr>
              <a:t>باید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Brace 7"/>
          <p:cNvSpPr/>
          <p:nvPr/>
        </p:nvSpPr>
        <p:spPr>
          <a:xfrm>
            <a:off x="6693027" y="914400"/>
            <a:ext cx="460248" cy="12573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تشخیص زودهنگام</a:t>
            </a:r>
          </a:p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دهانه رحم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93" name="Picture 92" descr="Description: G:\Cervical sampling\pap-smear-and-hpv-d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" y="1181100"/>
            <a:ext cx="2572068" cy="12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ounded Rectangle 93"/>
          <p:cNvSpPr/>
          <p:nvPr/>
        </p:nvSpPr>
        <p:spPr>
          <a:xfrm>
            <a:off x="7258050" y="1279795"/>
            <a:ext cx="180975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ارزیابی</a:t>
            </a:r>
          </a:p>
        </p:txBody>
      </p:sp>
      <p:sp>
        <p:nvSpPr>
          <p:cNvPr id="95" name="Right Brace 94"/>
          <p:cNvSpPr/>
          <p:nvPr/>
        </p:nvSpPr>
        <p:spPr>
          <a:xfrm rot="10800000">
            <a:off x="457200" y="2667000"/>
            <a:ext cx="384048" cy="2819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47700" y="5638800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تصمیم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53074232"/>
              </p:ext>
            </p:extLst>
          </p:nvPr>
        </p:nvGraphicFramePr>
        <p:xfrm>
          <a:off x="761498" y="914400"/>
          <a:ext cx="5943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1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ارزیابی سوابق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ارزیابی علایم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Courier New"/>
              <a:buChar char="o"/>
            </a:pPr>
            <a:r>
              <a:rPr lang="fa-IR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چند سال از ازدواج (</a:t>
            </a:r>
            <a:r>
              <a:rPr lang="fa-IR" sz="19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اولین تماس جنسی</a:t>
            </a:r>
            <a:r>
              <a:rPr lang="fa-IR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) گذشته است؟</a:t>
            </a:r>
            <a:endParaRPr lang="en-US" sz="17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Courier New"/>
              <a:buChar char="o"/>
            </a:pPr>
            <a:r>
              <a:rPr lang="fa-IR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اگر فرد تست های </a:t>
            </a:r>
            <a:r>
              <a:rPr lang="fa-IR" sz="19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غربالگری</a:t>
            </a:r>
            <a:r>
              <a:rPr lang="fa-IR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(پاپ اسمیر یا تست </a:t>
            </a:r>
            <a:r>
              <a:rPr lang="en-US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HPV</a:t>
            </a:r>
            <a:r>
              <a:rPr lang="fa-IR" sz="19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یا هر دو) انجام داده است چند سال از آن گذشته است؟</a:t>
            </a:r>
            <a:endParaRPr lang="en-US" sz="17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2000" dirty="0">
                <a:latin typeface="Calibri"/>
                <a:ea typeface="Calibri"/>
                <a:cs typeface="B Nazanin"/>
              </a:rPr>
              <a:t>فرد را از نظر دارا بودن علایم زیر بررسی و در </a:t>
            </a:r>
            <a:r>
              <a:rPr lang="fa-IR" sz="2000" dirty="0">
                <a:latin typeface="BNazanin"/>
                <a:ea typeface="Calibri"/>
                <a:cs typeface="B Nazanin"/>
              </a:rPr>
              <a:t>سامانه (فرم ارزيابي اوليه) </a:t>
            </a:r>
            <a:r>
              <a:rPr lang="fa-IR" sz="2000" dirty="0">
                <a:latin typeface="Calibri"/>
                <a:ea typeface="Calibri"/>
                <a:cs typeface="B Nazanin"/>
              </a:rPr>
              <a:t>ثبت کنيد: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خونریزی غیر طبیعی واژینال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(از جمله پس از نزدیکی جنسی، در فواصل دوره های قاعدگی و پس از یائسگی)</a:t>
            </a:r>
            <a:endParaRPr lang="en-US" sz="2000" dirty="0"/>
          </a:p>
          <a:p>
            <a:pPr marL="342900" lvl="0" indent="-342900" algn="r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ترشحات بدبوی واژینال</a:t>
            </a:r>
            <a:endParaRPr lang="en-US" sz="2000" dirty="0">
              <a:solidFill>
                <a:srgbClr val="C00000"/>
              </a:solidFill>
            </a:endParaRPr>
          </a:p>
          <a:p>
            <a:pPr marL="342900" lvl="0" indent="-342900" algn="r" rtl="1"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درد هنگام نزدیکی </a:t>
            </a:r>
            <a:r>
              <a:rPr lang="fa-IR" sz="2000" dirty="0" smtClean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جنسی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(گام اول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66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تصمیم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تصمیم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1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بیش از سه سال از اولین تماس جنسی گذشته </a:t>
            </a:r>
            <a:r>
              <a:rPr lang="fa-IR" sz="2100" dirty="0">
                <a:latin typeface="Arial"/>
                <a:ea typeface="Times New Roman"/>
                <a:cs typeface="B Nazanin"/>
              </a:rPr>
              <a:t>و حالت های زیر ممکن است وجود داشته باشد:</a:t>
            </a:r>
            <a:endParaRPr lang="en-US" sz="2100" dirty="0"/>
          </a:p>
          <a:p>
            <a:pPr marL="342900" lvl="0" indent="-342900" algn="just" rtl="1">
              <a:buFont typeface="Wingdings"/>
              <a:buChar char="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 فرد تا کنون با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هیچ روشی غربالگری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نشده است؛ برای غربالگری به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ماما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ارجاع دهید.</a:t>
            </a:r>
            <a:endParaRPr lang="en-US" sz="2000" dirty="0"/>
          </a:p>
          <a:p>
            <a:pPr marL="342900" lvl="0" indent="-342900" algn="just" rtl="1">
              <a:buFont typeface="Wingdings"/>
              <a:buChar char="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فرد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کمتر از یک سال گذشته با پاپ اسمیر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غربالگری شده است: آموزش خودمراقبتی و ارزیابی بعدی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زمانی که یک سال از غربالگری با پاپ اسمیر گذشته باشد. </a:t>
            </a:r>
            <a:endParaRPr lang="en-US" sz="2000" dirty="0">
              <a:solidFill>
                <a:srgbClr val="C00000"/>
              </a:solidFill>
            </a:endParaRPr>
          </a:p>
          <a:p>
            <a:pPr marL="342900" lvl="0" indent="-342900" algn="just" rtl="1">
              <a:buFont typeface="Wingdings"/>
              <a:buChar char="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فرد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بیش از یک سال گذشته با پاپ اسمیر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غربالگری شده است: برای غربالگری به ماما ارجاع دهید.</a:t>
            </a:r>
            <a:endParaRPr lang="en-US" sz="2000" dirty="0"/>
          </a:p>
          <a:p>
            <a:pPr marL="342900" lvl="0" indent="-342900" algn="just" rtl="1">
              <a:buFont typeface="Wingdings"/>
              <a:buChar char="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فرد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کمتر از ده سال گذشته با پاپ اسمیر و </a:t>
            </a:r>
            <a:r>
              <a:rPr lang="en-US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HPV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 غربالگری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شده است: آموزش خود مراقبتی و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ارزیابی بعدی زمانی که پنج سال از ارزیابی کنونی گذشته باشد. </a:t>
            </a:r>
            <a:endParaRPr lang="en-US" sz="2000" dirty="0">
              <a:solidFill>
                <a:srgbClr val="C00000"/>
              </a:solidFill>
            </a:endParaRPr>
          </a:p>
          <a:p>
            <a:pPr marL="342900" lvl="0" indent="-342900" algn="just" rtl="1">
              <a:buFont typeface="Wingdings"/>
              <a:buChar char="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فرد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بیش از ده سال گذشته با پاپ اسمیر و </a:t>
            </a:r>
            <a:r>
              <a:rPr lang="en-US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HPV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 غربالگری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شده است: برای غربالگری به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ماما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ارجاع دهید.</a:t>
            </a:r>
            <a:endParaRPr lang="en-US" sz="2000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2000" dirty="0">
                <a:latin typeface="BNazanin"/>
                <a:ea typeface="Calibri"/>
                <a:cs typeface="B Nazanin"/>
              </a:rPr>
              <a:t>در صورتی که زنی </a:t>
            </a:r>
            <a:r>
              <a:rPr lang="fa-IR" sz="2000" dirty="0">
                <a:solidFill>
                  <a:srgbClr val="C00000"/>
                </a:solidFill>
                <a:latin typeface="BNazanin"/>
                <a:ea typeface="Calibri"/>
                <a:cs typeface="B Nazanin"/>
              </a:rPr>
              <a:t>هر کدام از علایم سه گانه بال</a:t>
            </a:r>
            <a:r>
              <a:rPr lang="fa-IR" sz="2000" dirty="0">
                <a:latin typeface="BNazanin"/>
                <a:ea typeface="Calibri"/>
                <a:cs typeface="B Nazanin"/>
              </a:rPr>
              <a:t>ا را داشته باشد، برای اقدامات تشخیص زودهنگام به </a:t>
            </a:r>
            <a:r>
              <a:rPr lang="fa-IR" sz="2000" dirty="0">
                <a:solidFill>
                  <a:srgbClr val="C00000"/>
                </a:solidFill>
                <a:latin typeface="BNazanin"/>
                <a:ea typeface="Calibri"/>
                <a:cs typeface="B Nazanin"/>
              </a:rPr>
              <a:t>ماما</a:t>
            </a:r>
            <a:r>
              <a:rPr lang="fa-IR" sz="2000" dirty="0">
                <a:latin typeface="BNazanin"/>
                <a:ea typeface="Calibri"/>
                <a:cs typeface="B Nazanin"/>
              </a:rPr>
              <a:t> ارجاع دهید.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2000" dirty="0">
                <a:latin typeface="BNazanin"/>
                <a:ea typeface="Calibri"/>
                <a:cs typeface="B Nazanin"/>
              </a:rPr>
              <a:t>در صورتی که زنی هیچ کدام از علایم سه گانه را نداشته باشد، حالت های زیر ممکن است اتفاق بیفتد: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buFont typeface="Wingdings"/>
              <a:buChar char=""/>
            </a:pPr>
            <a:r>
              <a:rPr lang="fa-IR" sz="18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کمتر از سه سال از اولین تماس جنسی گذشته </a:t>
            </a:r>
            <a:r>
              <a:rPr lang="fa-IR" sz="1800" dirty="0">
                <a:latin typeface="Arial"/>
                <a:ea typeface="Times New Roman"/>
                <a:cs typeface="B Nazanin"/>
              </a:rPr>
              <a:t>است: آموزش خودمراقبتی و </a:t>
            </a:r>
            <a:r>
              <a:rPr lang="fa-IR" sz="18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ارزیابی بعدی زمانی که سه سال از اولین تماس جنسی گذشته باشد. </a:t>
            </a:r>
            <a:endParaRPr lang="en-US" sz="18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55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Brace 7"/>
          <p:cNvSpPr/>
          <p:nvPr/>
        </p:nvSpPr>
        <p:spPr>
          <a:xfrm>
            <a:off x="6693027" y="914400"/>
            <a:ext cx="460248" cy="12573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تشخیص زودهنگام</a:t>
            </a:r>
          </a:p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دهانه رحم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93" name="Picture 92" descr="Description: G:\Cervical sampling\pap-smear-and-hpv-d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" y="1181100"/>
            <a:ext cx="2572068" cy="12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ounded Rectangle 93"/>
          <p:cNvSpPr/>
          <p:nvPr/>
        </p:nvSpPr>
        <p:spPr>
          <a:xfrm>
            <a:off x="7258050" y="1279795"/>
            <a:ext cx="1640941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2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2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ماما: ارزیابی</a:t>
            </a:r>
          </a:p>
        </p:txBody>
      </p:sp>
      <p:sp>
        <p:nvSpPr>
          <p:cNvPr id="95" name="Right Brace 94"/>
          <p:cNvSpPr/>
          <p:nvPr/>
        </p:nvSpPr>
        <p:spPr>
          <a:xfrm>
            <a:off x="6693027" y="2435860"/>
            <a:ext cx="384048" cy="9931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222591" y="2590800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 ماما: معاینه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82478447"/>
              </p:ext>
            </p:extLst>
          </p:nvPr>
        </p:nvGraphicFramePr>
        <p:xfrm>
          <a:off x="761498" y="914400"/>
          <a:ext cx="5943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258050" y="4383857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ماما: تصمیم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93027" y="3581400"/>
            <a:ext cx="460248" cy="21336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شرح حال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Courier New"/>
              <a:buChar char="o"/>
            </a:pPr>
            <a:r>
              <a:rPr lang="fa-IR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چند سال از ازدواج </a:t>
            </a:r>
            <a:r>
              <a:rPr lang="fa-IR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(اولین تماس جنسی) </a:t>
            </a:r>
            <a:r>
              <a:rPr lang="fa-IR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گذشته است؟</a:t>
            </a: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a-IR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فرد تست های غربالگری</a:t>
            </a:r>
            <a:r>
              <a:rPr lang="fa-IR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(پاپ اسمیر یا تست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هر دو) </a:t>
            </a:r>
            <a:r>
              <a:rPr lang="fa-IR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انجام داده است چند سال از آن گذشته است</a:t>
            </a:r>
            <a:r>
              <a:rPr lang="fa-IR" sz="21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از فرد در مورد داشتن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علای</a:t>
            </a:r>
            <a:r>
              <a:rPr lang="ar-SA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 سه گانه 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زیر در طی یک ماه گذشته سوال کنید:  </a:t>
            </a:r>
            <a:endParaRPr lang="ar-SA" sz="21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ar-SA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خونریزی غیر طبیعی واژینال </a:t>
            </a: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(از جمله پس از نزدیکی جنسی، در فواصل دوره های قاعدگی و پس از یائسگی)</a:t>
            </a: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ar-SA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ترشحات بدبوی واژینال</a:t>
            </a: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ar-SA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درد هنگام نزدیکی جنسی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اول 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http://www.paramedicine.com/pmc/Past_Medical_History_files/droppedImag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667000"/>
            <a:ext cx="4117848" cy="3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ارزیابی و معاینه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الف- علایم و نشانه ها </a:t>
            </a:r>
            <a:r>
              <a:rPr lang="ar-SA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(از جمله، تاریخچه، شدت، مدت و پیشرفت علایم)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ب- عوامل خطر مرتبط </a:t>
            </a:r>
            <a:r>
              <a:rPr lang="ar-SA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(از جمله داشتن ارتباط جنسی با افراد متعدد، عدم استفاده از کاندوم و </a:t>
            </a:r>
            <a:r>
              <a:rPr lang="ar-SA" sz="19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...)</a:t>
            </a:r>
            <a:endParaRPr lang="fa-IR" sz="19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ج-بررسی </a:t>
            </a:r>
            <a:r>
              <a:rPr lang="ar-SA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</a:t>
            </a:r>
            <a:r>
              <a:rPr lang="ar-SA" sz="1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سرطان </a:t>
            </a:r>
            <a:r>
              <a:rPr lang="fa-IR" sz="1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یا </a:t>
            </a:r>
            <a:r>
              <a:rPr lang="ar-SA" sz="1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ضایعات پیش بدخیم دهانه رحم (سرویکس</a:t>
            </a:r>
            <a:r>
              <a:rPr lang="ar-SA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ar-SA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گذشته </a:t>
            </a:r>
            <a:r>
              <a:rPr lang="ar-SA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ar-SA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</a:t>
            </a:r>
            <a:r>
              <a:rPr lang="ar-SA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بررسی تشخیص های افتراقی: </a:t>
            </a:r>
            <a:r>
              <a:rPr lang="ar-SA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سقط در زنان پیش از یائسگی، عفونت ها (مثل کلامیدیا و گنوکوک)، زخم های ناحیه تناسلی، التهاب سرویکس، پولیپ رحم، خونریزی عملکردی رحمی، سرطان واژن یا </a:t>
            </a:r>
            <a:r>
              <a:rPr lang="ar-SA" sz="19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رحم</a:t>
            </a:r>
            <a:r>
              <a:rPr lang="fa-IR" sz="19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ar-SA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</a:t>
            </a:r>
            <a:r>
              <a:rPr lang="ar-SA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معاینه با اسپکولوم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دوم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1506" name="Picture 2" descr="http://img.webmd.com/dtmcms/live/webmd/consumer_assets/site_images/media/medical/hw/h9991605_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1383"/>
            <a:ext cx="2895600" cy="18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tudy.com/cimages/multimages/16/bimanu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4" y="3514341"/>
            <a:ext cx="1970952" cy="26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ارزیابی دوره ای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تصمیم گیری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	فرد </a:t>
            </a:r>
            <a:r>
              <a:rPr lang="ar-SA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یکی از علایم سه گانه همراه با </a:t>
            </a: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یکی از موارد زیر را دارد که در این صورت به سطح دو ارجاع می شود:</a:t>
            </a:r>
          </a:p>
          <a:p>
            <a:pPr lvl="0"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سابقه سرطان یا ضایعات پیش بدخیم</a:t>
            </a:r>
          </a:p>
          <a:p>
            <a:pPr lvl="0"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توده 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شک</a:t>
            </a:r>
            <a:r>
              <a:rPr lang="fa-I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 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معاینه</a:t>
            </a:r>
          </a:p>
          <a:p>
            <a:pPr lvl="0"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زخم 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یا برجستگی در معاینه </a:t>
            </a:r>
            <a:r>
              <a:rPr lang="ar-S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سرویکس</a:t>
            </a:r>
            <a:endParaRPr lang="fa-IR" sz="1800" dirty="0" smtClean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fa-IR" sz="18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2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فرد </a:t>
            </a:r>
            <a:r>
              <a:rPr lang="fa-IR" sz="21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صرفا یکی از علایم سه گانه 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را دارد اما سایر موارد شرح حال و معاینه طبیعی هستند </a:t>
            </a:r>
            <a:endParaRPr lang="en-US" sz="21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5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عرض دو هفته بیمار دوباره ویزیت می شود. </a:t>
            </a:r>
            <a:r>
              <a:rPr lang="fa-IR" sz="1800" dirty="0">
                <a:solidFill>
                  <a:prstClr val="black"/>
                </a:solidFill>
                <a:latin typeface="Arial"/>
                <a:ea typeface="Times New Roman"/>
                <a:cs typeface="B Nazanin"/>
              </a:rPr>
              <a:t>در صورت داشتن علایم مرتبط با عفونت درمان دارویی مورد نیاز صورت می گیرد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اگر علایم وی همچنان وجود داشت، پس از تکمیل فرم ارجاع غیرفوری، به سطح دو ارجاع می شود.</a:t>
            </a: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ar-SA" sz="18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سوم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fa-IR" sz="18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2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19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خانمی در فاصله سنی 30 تا </a:t>
            </a:r>
            <a:r>
              <a:rPr lang="fa-IR" sz="19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59 </a:t>
            </a:r>
            <a:r>
              <a:rPr lang="fa-IR" sz="19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سال باشد:</a:t>
            </a:r>
          </a:p>
          <a:p>
            <a:pPr lvl="0" algn="justLow" rtl="1">
              <a:lnSpc>
                <a:spcPct val="12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 </a:t>
            </a:r>
            <a:r>
              <a:rPr lang="fa-IR" sz="17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5 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سال یک بار در برنامه </a:t>
            </a:r>
            <a:r>
              <a:rPr lang="fa-IR" sz="17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تشخیص زودهنگام 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شرکت می </a:t>
            </a:r>
            <a:r>
              <a:rPr lang="fa-IR" sz="17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کند</a:t>
            </a:r>
            <a:endParaRPr lang="fa-IR" sz="1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3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ista.ir/include/lifestyle/images/2a21fa6fa4dcea5cf53dc91fd5217f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" y="1294834"/>
            <a:ext cx="142494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239000" y="1766274"/>
            <a:ext cx="1876425" cy="676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</a:t>
            </a:r>
          </a:p>
          <a:p>
            <a:pPr algn="ctr" rtl="1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تست </a:t>
            </a:r>
            <a:r>
              <a:rPr lang="en-US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HPV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و پاپ اسمیر</a:t>
            </a:r>
            <a:endParaRPr lang="en-US" sz="16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593705" y="1541918"/>
            <a:ext cx="460248" cy="112508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غربالگری</a:t>
            </a:r>
          </a:p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دهانه رحم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002905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6593705" y="2971234"/>
            <a:ext cx="460248" cy="297236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67575" y="4119231"/>
            <a:ext cx="1876425" cy="676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</a:t>
            </a:r>
          </a:p>
          <a:p>
            <a:pPr algn="ctr" rtl="1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تصمیم گیری</a:t>
            </a:r>
            <a:endParaRPr lang="en-US" sz="16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0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انجام پاپ اسمیر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ابتدا بیمار برروی تخت معاینه جهت معاینه خوابانده شده و آماده نمونه برداری می شود.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از یک اسپیکولوم یک بار مصرف برای مشاهده دهانه رحم استفاده می شود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آزمون پاپ از یک اسپاچولا استفاده می شود پس از گذاشتن اسپکولوم و مشاهده دهانه رحم از محل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Transformation zone</a:t>
            </a:r>
            <a:r>
              <a:rPr lang="fa-IR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توسط اسپاچولا با حرکت چرخشی 360 درجه، نمونه برداشته می شود. </a:t>
            </a:r>
            <a:endParaRPr lang="fa-IR" sz="1800" dirty="0" smtClean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نمونه  </a:t>
            </a:r>
            <a:r>
              <a:rPr lang="fa-IR" sz="1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گرفته شده بر روی لام شیشه ای کشیده و توسط فیکساتور ثابت می گردد.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24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غربالگری سرطان </a:t>
            </a:r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اول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3554" name="Picture 13" descr="Description: G:\Cervical sampling\140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87227"/>
            <a:ext cx="17684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4" descr="Description: G:\Cervical sampling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1463"/>
            <a:ext cx="1676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انجام تست </a:t>
            </a:r>
            <a:r>
              <a:rPr lang="en-US" dirty="0" smtClean="0">
                <a:solidFill>
                  <a:srgbClr val="FFFFFF"/>
                </a:solidFill>
                <a:cs typeface="B Nazanin" panose="00000400000000000000" pitchFamily="2" charset="-78"/>
              </a:rPr>
              <a:t>HPV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15840" y="2471383"/>
            <a:ext cx="4023360" cy="3818581"/>
          </a:xfrm>
        </p:spPr>
        <p:txBody>
          <a:bodyPr>
            <a:normAutofit/>
          </a:bodyPr>
          <a:lstStyle/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dirty="0">
                <a:cs typeface="B Nazanin" panose="00000400000000000000" pitchFamily="2" charset="-78"/>
              </a:rPr>
              <a:t>برای آزمون </a:t>
            </a:r>
            <a:r>
              <a:rPr lang="en-US" sz="1800" dirty="0">
                <a:cs typeface="B Nazanin" panose="00000400000000000000" pitchFamily="2" charset="-78"/>
              </a:rPr>
              <a:t>HPV DNA Testing </a:t>
            </a:r>
            <a:r>
              <a:rPr lang="fa-IR" sz="1800" dirty="0">
                <a:cs typeface="B Nazanin" panose="00000400000000000000" pitchFamily="2" charset="-78"/>
              </a:rPr>
              <a:t> از برس استفاده می شود و با چرخاندن برس در اطراف ناحیه اتصال سنگفرشی-ستونی </a:t>
            </a:r>
            <a:r>
              <a:rPr lang="en-US" sz="1800" dirty="0">
                <a:cs typeface="B Nazanin" panose="00000400000000000000" pitchFamily="2" charset="-78"/>
              </a:rPr>
              <a:t>Transformation zone</a:t>
            </a:r>
            <a:r>
              <a:rPr lang="fa-IR" sz="1800" dirty="0">
                <a:cs typeface="B Nazanin" panose="00000400000000000000" pitchFamily="2" charset="-78"/>
              </a:rPr>
              <a:t> به صورت دورانی خراشیده میشود. </a:t>
            </a:r>
            <a:endParaRPr lang="en-US" sz="1800" dirty="0"/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dirty="0">
                <a:cs typeface="B Nazanin" panose="00000400000000000000" pitchFamily="2" charset="-78"/>
              </a:rPr>
              <a:t>سپس شانه را خارج کرده و به سرعت در درون مایع ویال </a:t>
            </a:r>
            <a:r>
              <a:rPr lang="en-US" sz="1800" dirty="0" err="1">
                <a:cs typeface="B Nazanin" panose="00000400000000000000" pitchFamily="2" charset="-78"/>
              </a:rPr>
              <a:t>ThinPrep</a:t>
            </a:r>
            <a:r>
              <a:rPr lang="en-US" sz="1800" dirty="0">
                <a:cs typeface="B Nazanin" panose="00000400000000000000" pitchFamily="2" charset="-78"/>
              </a:rPr>
              <a:t>®</a:t>
            </a:r>
            <a:r>
              <a:rPr lang="fa-IR" sz="1800" dirty="0">
                <a:cs typeface="B Nazanin" panose="00000400000000000000" pitchFamily="2" charset="-78"/>
              </a:rPr>
              <a:t> با حرکت چرخشی </a:t>
            </a:r>
            <a:r>
              <a:rPr lang="fa-IR" sz="1800" dirty="0" smtClean="0">
                <a:cs typeface="B Nazanin" panose="00000400000000000000" pitchFamily="2" charset="-78"/>
              </a:rPr>
              <a:t>شستشو </a:t>
            </a:r>
            <a:r>
              <a:rPr lang="fa-IR" sz="1800" dirty="0">
                <a:cs typeface="B Nazanin" panose="00000400000000000000" pitchFamily="2" charset="-78"/>
              </a:rPr>
              <a:t>میدهیم. </a:t>
            </a:r>
            <a:endParaRPr lang="en-US" sz="1800" dirty="0"/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dirty="0">
                <a:cs typeface="B Nazanin" panose="00000400000000000000" pitchFamily="2" charset="-78"/>
              </a:rPr>
              <a:t>سر برس در داخل ویال حاوی ماده محافظ شکسته و در ویال گذاشته می شود.  </a:t>
            </a:r>
            <a:endParaRPr lang="en-US" sz="1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غربالگری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گام دوم ماما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4578" name="Picture 15" descr="Description: G:\Cervical sampling\HT18AgPFSxaXXagOFb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471383"/>
            <a:ext cx="4040188" cy="38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علل </a:t>
            </a: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قابل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اصلاح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علل غیر قابل اصلاح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نمایه توده بدنی (</a:t>
            </a:r>
            <a:r>
              <a:rPr lang="en-US" sz="2000" dirty="0">
                <a:latin typeface="Arial"/>
                <a:ea typeface="Times New Roman"/>
                <a:cs typeface="B Nazanin"/>
              </a:rPr>
              <a:t>BMI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) بالای 30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الكل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بالای مادر در زمان اولین تولد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مواجهه با اشعه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قرص­هاي ضدبارداري خوراکی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هورمون درمانی جایگزین </a:t>
            </a:r>
            <a:r>
              <a:rPr lang="en-US" sz="2000" dirty="0">
                <a:latin typeface="Arial"/>
                <a:ea typeface="Times New Roman"/>
                <a:cs typeface="B Nazanin"/>
              </a:rPr>
              <a:t>HRT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 پس از یائسگی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مصرف بالای چربی‌های اشباع شده</a:t>
            </a:r>
            <a:endParaRPr lang="en-US" sz="20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بالا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سابقه خانوادگي و جهش­هاي ژني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قاعدگي کمتر از 11 سال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سن يائسگي بالای 54 سال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زمينه­ی نژادي و قومي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وضعيت اقتصادي و اجتماعی بهتر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سابقه هیپرپلازی (رشد بیش از حد سلول ها) در پستان</a:t>
            </a:r>
            <a:endParaRPr lang="en-US" sz="2000" dirty="0">
              <a:effectLst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(علل سرطان پستان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تصمیم 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تصمیم گیری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R="0" algn="justLow" rtl="1">
              <a:lnSpc>
                <a:spcPct val="115000"/>
              </a:lnSpc>
              <a:spcAft>
                <a:spcPts val="0"/>
              </a:spcAft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 تست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طبیعی </a:t>
            </a:r>
            <a:r>
              <a:rPr lang="fa-IR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است: </a:t>
            </a:r>
          </a:p>
          <a:p>
            <a:pPr marR="0" algn="justLow" rtl="1">
              <a:lnSpc>
                <a:spcPct val="135000"/>
              </a:lnSpc>
              <a:spcAft>
                <a:spcPts val="0"/>
              </a:spcAft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بهورز/ مراقب سلامت معرفی می شود تا </a:t>
            </a:r>
            <a:r>
              <a:rPr lang="fa-IR" sz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5 سال برای برنامه تشخیص زودهنگام و پس از ده سال دوباره برای تست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پاپ اسمیر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 شود.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ar-SA" sz="21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 تست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مثبت و نتیجه پاپ اسمیر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HSIL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LSIL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ASGUS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ASCUS</a:t>
            </a: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0" algn="justLow" rtl="1">
              <a:lnSpc>
                <a:spcPct val="13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تکمیل فرم </a:t>
            </a:r>
            <a:r>
              <a:rPr lang="fa-IR" sz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 غیرفوری،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سطح دو ارجاع شود. 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غربالگری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سوم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Low" rtl="1">
              <a:lnSpc>
                <a:spcPct val="12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	</a:t>
            </a: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 تست </a:t>
            </a:r>
            <a:r>
              <a:rPr lang="en-US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مثبت و نتیجه پاپ اسمیر طبیعی، نامناسب (</a:t>
            </a:r>
            <a:r>
              <a:rPr lang="en-US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Unsatisfactory) </a:t>
            </a: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یا ناکافی (</a:t>
            </a:r>
            <a:r>
              <a:rPr lang="en-US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Insufficient)  </a:t>
            </a: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endParaRPr lang="fa-IR" sz="16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بهورز / مراقب سلامت معرفی می شود تا </a:t>
            </a:r>
            <a:r>
              <a:rPr lang="fa-IR" sz="17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عرض یک سال 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دوباره برای تست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 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پاپ اسمیر ارجاع شود </a:t>
            </a: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1500" dirty="0">
                <a:latin typeface="Arial"/>
                <a:ea typeface="Times New Roman"/>
                <a:cs typeface="B Nazanin"/>
              </a:rPr>
              <a:t>نتیجه تست </a:t>
            </a:r>
            <a:r>
              <a:rPr lang="en-US" sz="1500" dirty="0">
                <a:latin typeface="Arial"/>
                <a:ea typeface="Times New Roman"/>
                <a:cs typeface="B Nazanin"/>
              </a:rPr>
              <a:t>HPV </a:t>
            </a:r>
            <a:r>
              <a:rPr lang="fa-IR" sz="1500" dirty="0">
                <a:latin typeface="Arial"/>
                <a:ea typeface="Times New Roman"/>
                <a:cs typeface="B Nazanin"/>
              </a:rPr>
              <a:t>مثبت یا نتیجه پاپ اسمیر </a:t>
            </a:r>
            <a:r>
              <a:rPr lang="en-US" sz="1500" dirty="0">
                <a:latin typeface="Arial"/>
                <a:ea typeface="Times New Roman"/>
                <a:cs typeface="B Nazanin"/>
              </a:rPr>
              <a:t>ASCUS </a:t>
            </a:r>
            <a:r>
              <a:rPr lang="fa-IR" sz="1500" dirty="0">
                <a:latin typeface="Arial"/>
                <a:ea typeface="Times New Roman"/>
                <a:cs typeface="B Nazanin"/>
              </a:rPr>
              <a:t>است که در این صورت پس از تکمیل فرم ارجاع غیرفوری، یه سطح دو ارجاع شود.</a:t>
            </a:r>
            <a:endParaRPr lang="en-US" sz="1500" dirty="0">
              <a:latin typeface="Arial"/>
              <a:ea typeface="Times New Roman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1500" dirty="0">
                <a:latin typeface="Arial"/>
                <a:ea typeface="Times New Roman"/>
                <a:cs typeface="B Nazanin"/>
              </a:rPr>
              <a:t>نتیجه تست </a:t>
            </a:r>
            <a:r>
              <a:rPr lang="en-US" sz="1500" dirty="0">
                <a:latin typeface="Arial"/>
                <a:ea typeface="Times New Roman"/>
                <a:cs typeface="B Nazanin"/>
              </a:rPr>
              <a:t>HPV</a:t>
            </a:r>
            <a:r>
              <a:rPr lang="fa-IR" sz="1500" dirty="0">
                <a:latin typeface="Arial"/>
                <a:ea typeface="Times New Roman"/>
                <a:cs typeface="B Nazanin"/>
              </a:rPr>
              <a:t> منفی است که در این صورت به بهورز/ مراقب سلامت معرفی می شود تا پس از 5 سال برای ارزیابی و پس از ده سال برای تست </a:t>
            </a:r>
            <a:r>
              <a:rPr lang="en-US" sz="1500" dirty="0">
                <a:latin typeface="Arial"/>
                <a:ea typeface="Times New Roman"/>
                <a:cs typeface="B Nazanin"/>
              </a:rPr>
              <a:t>HPV</a:t>
            </a:r>
            <a:r>
              <a:rPr lang="fa-IR" sz="1500" dirty="0">
                <a:latin typeface="Arial"/>
                <a:ea typeface="Times New Roman"/>
                <a:cs typeface="B Nazanin"/>
              </a:rPr>
              <a:t> و پاپ اسمیر ارجاع شود.</a:t>
            </a:r>
            <a:endParaRPr lang="en-US" sz="1500" dirty="0">
              <a:latin typeface="Arial"/>
              <a:ea typeface="Times New Roman"/>
              <a:cs typeface="B Nazanin"/>
            </a:endParaRPr>
          </a:p>
          <a:p>
            <a:pPr marL="0" indent="0" algn="justLow" rtl="1">
              <a:lnSpc>
                <a:spcPct val="12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21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8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cs typeface="B Nazanin" panose="00000400000000000000" pitchFamily="2" charset="-78"/>
              </a:rPr>
              <a:t>ارزیابی دوره ای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تصمیم گیری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R="0" algn="justLow" rtl="1">
              <a:lnSpc>
                <a:spcPct val="115000"/>
              </a:lnSpc>
              <a:spcAft>
                <a:spcPts val="0"/>
              </a:spcAft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صورتی که فردی طی یکسال گذشته پاپ اسمیر انجام داده باشد و نتیجه آن غیرطبیعی باشد:</a:t>
            </a:r>
          </a:p>
          <a:p>
            <a:pPr marR="0" lvl="0" algn="justLow" rtl="1">
              <a:lnSpc>
                <a:spcPct val="135000"/>
              </a:lnSpc>
              <a:spcAft>
                <a:spcPts val="0"/>
              </a:spcAft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</a:t>
            </a:r>
            <a:r>
              <a:rPr lang="fa-IR" sz="2400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سطح دو ارجاع داده می شود. </a:t>
            </a: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0835" algn="l"/>
              </a:tabLst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صورتی که فردی طی یکسال گذشته پاپ اسمیر انجام داده باشد و نتیجه آن طبیعی باشد: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330835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طی یک سال از پاپ اسمیر قبلی، تست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پاپ اسمیر انجام می شود و براساس نتیجه آنها، مطلبق فلوچارت اقدام می شود.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غربالگری سرطان 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سوم 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ماما)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25000"/>
              </a:lnSpc>
              <a:buClr>
                <a:srgbClr val="53548A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a-IR" sz="16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	</a:t>
            </a:r>
            <a:r>
              <a:rPr lang="fa-IR" sz="19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خانمی در فاصله سنی 30 تا 49 سال </a:t>
            </a:r>
            <a:r>
              <a:rPr lang="fa-IR" sz="19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باشد:</a:t>
            </a:r>
          </a:p>
          <a:p>
            <a:pPr algn="justLow" rtl="1">
              <a:lnSpc>
                <a:spcPct val="12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 10 سال یک بار در برنامه غربالگری (نمونه گیری تست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و پاپ اسمیر) شرکت می کند و مطابق دستورالعمل، تست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r>
              <a:rPr lang="fa-IR" sz="1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پاپ اسمیر برای وی انجام می شود. </a:t>
            </a:r>
          </a:p>
          <a:p>
            <a:pPr marL="0" indent="0" algn="justLow" rtl="1">
              <a:lnSpc>
                <a:spcPct val="12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21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دو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دهانه رحم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9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cs typeface="B Nazanin" panose="00000400000000000000" pitchFamily="2" charset="-78"/>
              </a:rPr>
              <a:t>اقدامات سطح دو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چه افرادی ارجاع می شوند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در برنامه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تشخیص زودهنگام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، </a:t>
            </a:r>
            <a:r>
              <a:rPr lang="fa-IR" sz="2000" dirty="0" smtClean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علامتدار</a:t>
            </a:r>
            <a:r>
              <a:rPr lang="fa-IR" sz="2000" dirty="0" smtClean="0">
                <a:latin typeface="Arial"/>
                <a:ea typeface="Times New Roman"/>
                <a:cs typeface="B Nazanin"/>
              </a:rPr>
              <a:t> 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هستند و یکی از شرایط زیر را نیز دارند:</a:t>
            </a:r>
            <a:endParaRPr lang="en-US" sz="2000" dirty="0"/>
          </a:p>
          <a:p>
            <a:pPr marL="342900" lvl="0" indent="-342900" algn="just" rtl="1">
              <a:buFont typeface="Wingdings"/>
              <a:buChar char=""/>
            </a:pPr>
            <a:r>
              <a:rPr lang="fa-IR" sz="16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سابقه سرطان یا ضایعه پیش بدخیم دهانه رحم دارند.</a:t>
            </a:r>
            <a:endParaRPr lang="en-US" sz="1600" dirty="0">
              <a:solidFill>
                <a:srgbClr val="C00000"/>
              </a:solidFill>
            </a:endParaRPr>
          </a:p>
          <a:p>
            <a:pPr marL="342900" lvl="0" indent="-342900" algn="just" rtl="1">
              <a:buFont typeface="Wingdings"/>
              <a:buChar char=""/>
            </a:pPr>
            <a:r>
              <a:rPr lang="fa-IR" sz="16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در معاینه شکم، توده دارند.</a:t>
            </a:r>
            <a:endParaRPr lang="en-US" sz="1600" dirty="0">
              <a:solidFill>
                <a:srgbClr val="C00000"/>
              </a:solidFill>
            </a:endParaRPr>
          </a:p>
          <a:p>
            <a:pPr marL="342900" lvl="0" indent="-342900" algn="just" rtl="1">
              <a:buFont typeface="Wingdings"/>
              <a:buChar char=""/>
            </a:pPr>
            <a:r>
              <a:rPr lang="fa-IR" sz="16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در معاینه ماما با اسپکولوم ضایعه دارند</a:t>
            </a:r>
            <a:r>
              <a:rPr lang="fa-IR" sz="1600" dirty="0" smtClean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.</a:t>
            </a:r>
          </a:p>
          <a:p>
            <a:pPr marL="0" lvl="0" indent="0" algn="just" rtl="1">
              <a:buNone/>
            </a:pPr>
            <a:endParaRPr lang="en-US" sz="1600" dirty="0"/>
          </a:p>
          <a:p>
            <a:pPr marL="342900" lvl="0" indent="-342900" algn="just" rtl="1"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افرادی که در برنامه غربالگری، </a:t>
            </a:r>
            <a:r>
              <a:rPr lang="en-US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HPV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 مثبت هستند و پاپ اسمیر آنها نیز طبعی نیست.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دهانه رحم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(سطح دو)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514600"/>
            <a:ext cx="4038600" cy="3822192"/>
          </a:xfrm>
        </p:spPr>
        <p:txBody>
          <a:bodyPr>
            <a:no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 smtClean="0">
                <a:latin typeface="Calibri"/>
                <a:ea typeface="Calibri"/>
                <a:cs typeface="B Nazanin"/>
              </a:rPr>
              <a:t>ویزیت </a:t>
            </a:r>
            <a:r>
              <a:rPr lang="ar-SA" sz="1600" dirty="0">
                <a:latin typeface="Calibri"/>
                <a:ea typeface="Calibri"/>
                <a:cs typeface="B Nazanin"/>
              </a:rPr>
              <a:t>متخصص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انجام </a:t>
            </a:r>
            <a:r>
              <a:rPr lang="fa-IR" sz="1600" dirty="0" smtClean="0">
                <a:latin typeface="Calibri"/>
                <a:ea typeface="Calibri"/>
                <a:cs typeface="B Nazanin"/>
              </a:rPr>
              <a:t>کولپوسکوپی و بیوپسی</a:t>
            </a:r>
            <a:endParaRPr lang="en-US" sz="1600" dirty="0">
              <a:latin typeface="Calibri"/>
              <a:ea typeface="Calibri"/>
              <a:cs typeface="B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9" y="3962400"/>
            <a:ext cx="20288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4649156"/>
            <a:ext cx="1720557" cy="1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e result for colposco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0400"/>
            <a:ext cx="1896823" cy="123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81200" y="228600"/>
            <a:ext cx="4648200" cy="6418390"/>
            <a:chOff x="3664" y="1841"/>
            <a:chExt cx="5308" cy="1062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061" y="3009"/>
              <a:ext cx="4303" cy="4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تامین، بسته بندی و ارسال لوازم مصرفی توسط آزمایشگاه مرکزی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4061" y="3798"/>
              <a:ext cx="4303" cy="4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دریافت لوازم مصرفی توسط امور دارویی معاونت بهداشت دانشگاه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061" y="5582"/>
              <a:ext cx="4303" cy="5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توزیع لوازم مصرفی از مراکز بهداشت شهرستان به مراکز ارائه خدمت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4061" y="4561"/>
              <a:ext cx="4303" cy="7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توزیع لوازم مصرفی به مراکز بهداشت شهرستان توسط گروه سلامت خانواده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4061" y="8059"/>
              <a:ext cx="4303" cy="4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بررسی معیارهای رد و پذیرش نمونه در مرکز خدمات جامع سلامت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4061" y="7191"/>
              <a:ext cx="4303" cy="5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تحویل نمونه به مرکز خدمات جامع سلامت توسط نمونه گیر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4061" y="6408"/>
              <a:ext cx="4303" cy="46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نمونه گیری و ثبت در سامانه الکترونیکی در مراکز ارائه خدمت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3672" y="9963"/>
              <a:ext cx="2471" cy="5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ثبت در سامانه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6501" y="9912"/>
              <a:ext cx="2471" cy="5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ثبت در سامانه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6652" y="8869"/>
              <a:ext cx="1991" cy="726"/>
            </a:xfrm>
            <a:prstGeom prst="flowChartDecision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رد نمونه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3897" y="8869"/>
              <a:ext cx="1991" cy="726"/>
            </a:xfrm>
            <a:prstGeom prst="flowChartDecision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پذیرش نمونه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6501" y="10782"/>
              <a:ext cx="2471" cy="4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معدوم کردن نمونه ها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3664" y="10782"/>
              <a:ext cx="2471" cy="4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نحویل نمونه ها به پست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465" y="1841"/>
              <a:ext cx="3493" cy="851"/>
            </a:xfrm>
            <a:prstGeom prst="ellipse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برآورد لوازم مصرفی دانشگاه توسط کارشناس میانسالان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680" y="11590"/>
              <a:ext cx="2463" cy="876"/>
            </a:xfrm>
            <a:prstGeom prst="ellipse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دریافت نمونه ها توسط آزمایشگاه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501" y="11590"/>
              <a:ext cx="2408" cy="876"/>
            </a:xfrm>
            <a:prstGeom prst="ellipse">
              <a:avLst/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/>
                </a:rPr>
                <a:t>بازخورد به مرکز ارائه خدمت جهت تکرار نمونه گیری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21" name="AutoShape 35"/>
            <p:cNvCxnSpPr>
              <a:cxnSpLocks noChangeShapeType="1"/>
            </p:cNvCxnSpPr>
            <p:nvPr/>
          </p:nvCxnSpPr>
          <p:spPr bwMode="auto">
            <a:xfrm>
              <a:off x="6236" y="2692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6"/>
            <p:cNvCxnSpPr>
              <a:cxnSpLocks noChangeShapeType="1"/>
            </p:cNvCxnSpPr>
            <p:nvPr/>
          </p:nvCxnSpPr>
          <p:spPr bwMode="auto">
            <a:xfrm>
              <a:off x="6236" y="3489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7"/>
            <p:cNvCxnSpPr>
              <a:cxnSpLocks noChangeShapeType="1"/>
            </p:cNvCxnSpPr>
            <p:nvPr/>
          </p:nvCxnSpPr>
          <p:spPr bwMode="auto">
            <a:xfrm>
              <a:off x="6236" y="4244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8"/>
            <p:cNvCxnSpPr>
              <a:cxnSpLocks noChangeShapeType="1"/>
            </p:cNvCxnSpPr>
            <p:nvPr/>
          </p:nvCxnSpPr>
          <p:spPr bwMode="auto">
            <a:xfrm>
              <a:off x="6236" y="5269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9"/>
            <p:cNvCxnSpPr>
              <a:cxnSpLocks noChangeShapeType="1"/>
            </p:cNvCxnSpPr>
            <p:nvPr/>
          </p:nvCxnSpPr>
          <p:spPr bwMode="auto">
            <a:xfrm>
              <a:off x="6236" y="6095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40"/>
            <p:cNvCxnSpPr>
              <a:cxnSpLocks noChangeShapeType="1"/>
            </p:cNvCxnSpPr>
            <p:nvPr/>
          </p:nvCxnSpPr>
          <p:spPr bwMode="auto">
            <a:xfrm>
              <a:off x="6236" y="6874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41"/>
            <p:cNvCxnSpPr>
              <a:cxnSpLocks noChangeShapeType="1"/>
            </p:cNvCxnSpPr>
            <p:nvPr/>
          </p:nvCxnSpPr>
          <p:spPr bwMode="auto">
            <a:xfrm>
              <a:off x="6236" y="7742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2"/>
            <p:cNvCxnSpPr>
              <a:cxnSpLocks noChangeShapeType="1"/>
            </p:cNvCxnSpPr>
            <p:nvPr/>
          </p:nvCxnSpPr>
          <p:spPr bwMode="auto">
            <a:xfrm>
              <a:off x="4858" y="8552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43"/>
            <p:cNvCxnSpPr>
              <a:cxnSpLocks noChangeShapeType="1"/>
            </p:cNvCxnSpPr>
            <p:nvPr/>
          </p:nvCxnSpPr>
          <p:spPr bwMode="auto">
            <a:xfrm>
              <a:off x="7663" y="8552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44"/>
            <p:cNvCxnSpPr>
              <a:cxnSpLocks noChangeShapeType="1"/>
            </p:cNvCxnSpPr>
            <p:nvPr/>
          </p:nvCxnSpPr>
          <p:spPr bwMode="auto">
            <a:xfrm>
              <a:off x="4921" y="9624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45"/>
            <p:cNvCxnSpPr>
              <a:cxnSpLocks noChangeShapeType="1"/>
            </p:cNvCxnSpPr>
            <p:nvPr/>
          </p:nvCxnSpPr>
          <p:spPr bwMode="auto">
            <a:xfrm>
              <a:off x="7663" y="9595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46"/>
            <p:cNvCxnSpPr>
              <a:cxnSpLocks noChangeShapeType="1"/>
            </p:cNvCxnSpPr>
            <p:nvPr/>
          </p:nvCxnSpPr>
          <p:spPr bwMode="auto">
            <a:xfrm>
              <a:off x="4921" y="11273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8"/>
            <p:cNvCxnSpPr>
              <a:cxnSpLocks noChangeShapeType="1"/>
            </p:cNvCxnSpPr>
            <p:nvPr/>
          </p:nvCxnSpPr>
          <p:spPr bwMode="auto">
            <a:xfrm>
              <a:off x="4921" y="10465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49"/>
            <p:cNvCxnSpPr>
              <a:cxnSpLocks noChangeShapeType="1"/>
            </p:cNvCxnSpPr>
            <p:nvPr/>
          </p:nvCxnSpPr>
          <p:spPr bwMode="auto">
            <a:xfrm>
              <a:off x="7663" y="10465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50"/>
            <p:cNvCxnSpPr>
              <a:cxnSpLocks noChangeShapeType="1"/>
            </p:cNvCxnSpPr>
            <p:nvPr/>
          </p:nvCxnSpPr>
          <p:spPr bwMode="auto">
            <a:xfrm>
              <a:off x="7663" y="11273"/>
              <a:ext cx="0" cy="317"/>
            </a:xfrm>
            <a:prstGeom prst="straightConnector1">
              <a:avLst/>
            </a:prstGeom>
            <a:noFill/>
            <a:ln w="31750">
              <a:solidFill>
                <a:schemeClr val="accent1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42571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40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اصول خود مراقبتی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شناخت علایم هشداردهنده سرطان روده بزرگ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000" dirty="0"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باید به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مشارکت در برنامه های غربالگری و تشخیص زودهنگام سرطان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روده بزرگ</a:t>
            </a:r>
            <a:r>
              <a:rPr lang="ar-SA" sz="2000" dirty="0" smtClean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ترغیب شوند و به شبکه بهداشتی مراجعه کنند</a:t>
            </a:r>
            <a:r>
              <a:rPr lang="ar-SA" sz="2000" dirty="0">
                <a:latin typeface="Calibri"/>
                <a:ea typeface="Calibri"/>
                <a:cs typeface="B Nazanin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به طور کلی باید به افراد آموزش داده شود که سرطان 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Nazanin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برای پیشگیری از سرطان روده بزرگ باید 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Nazanin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علل </a:t>
            </a: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قابل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اصلاح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علل غیر قابل اصلاح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بیماری التهابی روده (</a:t>
            </a:r>
            <a:r>
              <a:rPr lang="en-US" sz="2000" dirty="0">
                <a:latin typeface="Calibri"/>
                <a:ea typeface="Calibri"/>
                <a:cs typeface="B Nazanin"/>
              </a:rPr>
              <a:t>IBD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)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سابقه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فردی </a:t>
            </a:r>
            <a:r>
              <a:rPr lang="ar-SA" sz="2000" dirty="0">
                <a:latin typeface="Calibri"/>
                <a:ea typeface="Calibri"/>
                <a:cs typeface="B Nazanin"/>
              </a:rPr>
              <a:t>پولیپ­های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آدنوماتوز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فعالیت بدنی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ناکافی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افزایش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وزن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 smtClean="0">
                <a:latin typeface="Calibri"/>
                <a:ea typeface="Calibri"/>
                <a:cs typeface="B Nazanin"/>
              </a:rPr>
              <a:t>الکل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 و دخانیات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 smtClean="0">
                <a:latin typeface="Calibri"/>
                <a:ea typeface="Calibri"/>
                <a:cs typeface="B Nazanin"/>
              </a:rPr>
              <a:t>مصرف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گوشت قرمز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 smtClean="0">
                <a:latin typeface="Calibri"/>
                <a:cs typeface="B Nazanin"/>
              </a:rPr>
              <a:t>مصرف کم میوه و سبزیجات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افزایش سن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سابقه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خانوادگی</a:t>
            </a:r>
            <a:r>
              <a:rPr lang="ar-SA" sz="2000" dirty="0">
                <a:latin typeface="Calibri"/>
                <a:ea typeface="Calibri"/>
                <a:cs typeface="B Nazanin"/>
              </a:rPr>
              <a:t> پولیپ­ یا سرطان روده بزرگ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بیماری‌های ارثی</a:t>
            </a:r>
            <a:endParaRPr lang="en-US" sz="2000" dirty="0">
              <a:latin typeface="Calibri"/>
              <a:ea typeface="Calibri"/>
              <a:cs typeface="B Nazani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</a:t>
            </a:r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(علل سرطان روده بزرگ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علایم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000" dirty="0" smtClean="0">
                <a:latin typeface="Calibri"/>
                <a:ea typeface="Calibri"/>
                <a:cs typeface="B Nazanin"/>
              </a:rPr>
              <a:t>ب</a:t>
            </a: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اید افراد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تشویق شوند</a:t>
            </a: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دست کم هر دو سال </a:t>
            </a: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در 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برنامه تشخیص زودهنگام و غربالگری شرکت می </a:t>
            </a: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کنند</a:t>
            </a:r>
            <a:endParaRPr lang="fa-IR" sz="2000" dirty="0" smtClean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به افراد </a:t>
            </a:r>
            <a:r>
              <a:rPr lang="ar-SA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داد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هشداردهنده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سرطان روده بزرگ را بشناسند</a:t>
            </a:r>
            <a:endParaRPr lang="fa-IR" sz="20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2000" dirty="0" smtClean="0">
                <a:latin typeface="Calibri"/>
                <a:ea typeface="Calibri"/>
                <a:cs typeface="B Nazanin"/>
              </a:rPr>
              <a:t>ب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اید </a:t>
            </a:r>
            <a:r>
              <a:rPr lang="ar-SA" sz="2000" dirty="0">
                <a:latin typeface="Calibri"/>
                <a:ea typeface="Calibri"/>
                <a:cs typeface="B Nazanin"/>
              </a:rPr>
              <a:t>به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افراد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 </a:t>
            </a:r>
            <a:r>
              <a:rPr lang="ar-SA" sz="2000" dirty="0" smtClean="0">
                <a:latin typeface="Calibri"/>
                <a:ea typeface="Calibri"/>
                <a:cs typeface="B Nazanin"/>
              </a:rPr>
              <a:t>آموزش </a:t>
            </a:r>
            <a:r>
              <a:rPr lang="ar-SA" sz="2000" dirty="0">
                <a:latin typeface="Calibri"/>
                <a:ea typeface="Calibri"/>
                <a:cs typeface="B Nazanin"/>
              </a:rPr>
              <a:t>داد که اگر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 فواصل برنامه های تشخیص زودهنگام و غربالگری</a:t>
            </a:r>
            <a:r>
              <a:rPr lang="ar-SA" sz="2000" dirty="0">
                <a:latin typeface="Calibri"/>
                <a:ea typeface="Calibri"/>
                <a:cs typeface="B Nazanin"/>
              </a:rPr>
              <a:t> نیز، این علایم را داشتند زودتر مراجعه کنند. 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البته در عین حال باید به افراد آموزش داد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بیشتر افرادی که این علایم را دارند سرطان ندارند</a:t>
            </a:r>
            <a:r>
              <a:rPr lang="ar-SA" sz="2000" dirty="0">
                <a:latin typeface="Calibri"/>
                <a:ea typeface="Calibri"/>
                <a:cs typeface="B Nazanin"/>
              </a:rPr>
              <a:t> ولی باید بررسی های بیشتری انجام دهند.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خونریزی دستگاه گوارش تحتانی در طی یک ماه اخیر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یبوست در طی یک ماه اخیر (با یا بدون اسهال، درد شکم و احساس پر بودن مقعد پس از اجابت مزاج)</a:t>
            </a:r>
            <a:endParaRPr lang="fa-IR" sz="20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Nazanin"/>
              </a:rPr>
              <a:t>کاهش بیش از ده درصد وزن بدن در طی شش ماه همراه با یکی از علایم فوق</a:t>
            </a:r>
            <a:endParaRPr lang="en-US" sz="2000" dirty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</a:t>
            </a:r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روده بزرگ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علایم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علایم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ترشح نوک پستان که دارای هر یک از خصوصیات زیر باشد: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از یک پستان باشد (و نه هر دو پستان)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از یک مجرا باشد (و نه از چند مجرا)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ترشح خود به خودی و ادامه دار باشد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در هنگام معاینه ترشح وجود داشته باشد 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سروزی یا خونی باشد</a:t>
            </a:r>
            <a:endParaRPr lang="en-US" sz="2000" dirty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توده پستان یا زیر بغل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 در شکل (عدم قرینگی) یا قوام (سفتی) پستان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تغییرات پوستی پستان شامل هر یک از موارد زیر: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پوست پرتغالی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اریتم یا قرمزی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زخم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پوسته پوسته شدن و اگزمای پوست</a:t>
            </a:r>
            <a:endParaRPr lang="en-US" sz="2000" dirty="0"/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Nazanin"/>
              </a:rPr>
              <a:t>تغییرات نوک پستان (فرورفتگی یا خراشیدگی)</a:t>
            </a:r>
            <a:endParaRPr lang="en-US" sz="20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یک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52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975" y="3473073"/>
            <a:ext cx="26670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روده بزرگ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8913" y="772689"/>
            <a:ext cx="1842686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772689"/>
            <a:ext cx="460248" cy="17419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657601"/>
            <a:ext cx="460248" cy="6857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72324" y="1985915"/>
            <a:ext cx="1819275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تصمیم</a:t>
            </a: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954385527"/>
              </p:ext>
            </p:extLst>
          </p:nvPr>
        </p:nvGraphicFramePr>
        <p:xfrm>
          <a:off x="1485900" y="32292"/>
          <a:ext cx="5784850" cy="676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7148912" y="1381754"/>
            <a:ext cx="1842687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</a:t>
            </a:r>
            <a:r>
              <a:rPr lang="en-US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FIT</a:t>
            </a:r>
            <a:endParaRPr lang="fa-IR" sz="1600" dirty="0" smtClean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39388" y="288561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شرح حال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29863" y="373615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معاینه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29862" y="5181599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تصمیم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6527046" y="4419600"/>
            <a:ext cx="460248" cy="19811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/>
          <a:srcRect l="50000" t="46032" r="31250" b="6349"/>
          <a:stretch/>
        </p:blipFill>
        <p:spPr>
          <a:xfrm>
            <a:off x="639699" y="4249753"/>
            <a:ext cx="1749552" cy="20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(رئوس برنامه // بهورز)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endParaRPr lang="fa-IR" sz="19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0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خدمت: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شرح حال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تست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FIT</a:t>
            </a: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تصمیم گیری</a:t>
            </a: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20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0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 (به پزشک):</a:t>
            </a:r>
            <a:endParaRPr lang="fa-IR" sz="20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شرح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حال مثبت (سابقه فردی یا خانوادگی)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علایم مثبت</a:t>
            </a: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تست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FIT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مثبت</a:t>
            </a: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پیگیری </a:t>
            </a:r>
            <a:r>
              <a:rPr lang="ar-SA" sz="21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دريافت بازخورد از سطوح پذيرنده </a:t>
            </a:r>
            <a:r>
              <a:rPr lang="ar-SA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</a:t>
            </a:r>
            <a:endParaRPr lang="fa-IR" sz="21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1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ثبت در سامانه سیب</a:t>
            </a:r>
            <a:endParaRPr lang="en-US" sz="21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endParaRPr lang="fa-IR" sz="19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0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</a:t>
            </a:r>
            <a:r>
              <a:rPr lang="fa-IR" sz="20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خود مراقبتی: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پیشگیری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(اصول/ آموزش 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علل سرطان)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تشخیص زودهنگام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(جلب مشارکت / آموزش علایم 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مشکوک سرطان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0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فراخوان: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افراد 50 تا 69 سال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 دو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سال</a:t>
            </a: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fa-IR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تاکید بر مراجعه </a:t>
            </a:r>
            <a:r>
              <a:rPr lang="ar-SA" sz="20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فواصل برنامه های تشخیص زودهنگام و غربالگری</a:t>
            </a:r>
            <a:r>
              <a:rPr lang="ar-SA" sz="20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در صورت علامتدار بودن</a:t>
            </a:r>
            <a:endParaRPr lang="fa-IR" sz="2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19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شرح حال در مورد علایم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سابقه فردی یا خانوادگی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خونریزی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دستگاه گوارش تحتانی (خونریزی از مقعد) در طی یک ماه اخیر داشته اید</a:t>
            </a:r>
            <a:r>
              <a:rPr lang="ar-SA" sz="21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fa-IR" sz="21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طی یک ماه اخیر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یبوست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(با یا بدون اسهال، درد شکم و احساس پر بودن مقعد پس از اجابت مزاج) داشته اید</a:t>
            </a:r>
            <a:r>
              <a:rPr lang="ar-SA" sz="21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fa-IR" sz="21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None/>
              <a:tabLst>
                <a:tab pos="457200" algn="l"/>
              </a:tabLst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آيا طی شش ماه اخیر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کاهش بیش از ده درصد وزن بدن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داشته اید</a:t>
            </a:r>
            <a:r>
              <a:rPr lang="ar-SA" sz="21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فردی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بیماری های زیر را دارید؟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گذشته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آدنوم روده بزرگ در گذشته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بیماری التهابی روده بزرگ (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IBD</a:t>
            </a: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(بیماری کرون یا کولیت اولسروز</a:t>
            </a:r>
            <a:r>
              <a:rPr lang="ar-SA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sz="1900" dirty="0" smtClean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خانوادگی </a:t>
            </a:r>
            <a:r>
              <a:rPr lang="ar-SA" sz="2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موارد زیر دارید؟</a:t>
            </a: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فامیل درجه یک را دارید؟ (پدر، مادر، برادر، خواهر یا فرزندان)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ar-SA" sz="19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سرطان روده بزرگ در فامیل درجه دو (که در سن زیر پنجاه سال بروز کرده باشد) را دارید؟ (عمه، عمو خاله، دایی)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(گام اول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تست </a:t>
            </a:r>
            <a:r>
              <a:rPr lang="en-US" dirty="0" smtClean="0">
                <a:cs typeface="B Nazanin" panose="00000400000000000000" pitchFamily="2" charset="-78"/>
              </a:rPr>
              <a:t>FIT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latin typeface="Calibri"/>
                <a:ea typeface="Calibri"/>
                <a:cs typeface="B Nazanin"/>
              </a:rPr>
              <a:t>نمونه گیری توسط بیمار (مراجعه کننده)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ابتدا فرد درب ظرف شیشه ای را باز می 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کند.</a:t>
            </a:r>
          </a:p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ميله متصل به درب ظرف (</a:t>
            </a:r>
            <a:r>
              <a:rPr lang="ar-SA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قاشقک جمع‌کننده نمونه) را  دست کم در 4 جاي مختلف از نمونه مدفوع فرو کرده و به اندازه يک عدس از مدفوع را برداشته و به داخل لوله منتقل گردد.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پس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آن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درب ظرف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بسته و چند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 تکان می دهد. </a:t>
            </a:r>
            <a:endParaRPr lang="fa-I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ظرف توسط مراقب سلامت تحویل گرفته می شود. </a:t>
            </a:r>
            <a:endParaRPr lang="fa-I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گام دوم بهورز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074" name="Picture 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 smtClean="0">
                <a:cs typeface="B Nazanin" panose="00000400000000000000" pitchFamily="2" charset="-78"/>
              </a:rPr>
              <a:t>FIT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latin typeface="Calibri"/>
                <a:ea typeface="Calibri"/>
                <a:cs typeface="B Nazanin"/>
              </a:rPr>
              <a:t>شیوه انجام آزمایش توسط </a:t>
            </a:r>
            <a:endParaRPr lang="fa-IR" sz="2000" dirty="0" smtClean="0">
              <a:latin typeface="Calibri"/>
              <a:ea typeface="Calibri"/>
              <a:cs typeface="B Nazanin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 smtClean="0">
                <a:latin typeface="Calibri"/>
                <a:ea typeface="Calibri"/>
                <a:cs typeface="B Nazanin"/>
              </a:rPr>
              <a:t>بهورز </a:t>
            </a:r>
            <a:r>
              <a:rPr lang="fa-IR" sz="2000" dirty="0">
                <a:latin typeface="Calibri"/>
                <a:ea typeface="Calibri"/>
                <a:cs typeface="B Nazanin"/>
              </a:rPr>
              <a:t>یا مراقب سلامت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R="180340"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نمونه </a:t>
            </a:r>
            <a:r>
              <a:rPr lang="fa-IR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آماده شده را مي‌توان </a:t>
            </a:r>
            <a:r>
              <a:rPr lang="fa-IR" sz="1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ماه در </a:t>
            </a:r>
            <a:r>
              <a:rPr lang="fa-IR" sz="19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دماي منفي </a:t>
            </a:r>
            <a:r>
              <a:rPr lang="fa-IR" sz="1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20 درجه سانتيگراد</a:t>
            </a:r>
            <a:r>
              <a:rPr lang="fa-IR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نگهداري کرد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lvl="0" algn="just" rt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هترين 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نتايج زماني حاصل مي‌شود که سنجش </a:t>
            </a:r>
            <a:r>
              <a:rPr lang="fa-IR" sz="2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زائده سر ظرف شیشه ای را می </a:t>
            </a:r>
            <a:r>
              <a:rPr lang="fa-I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شکند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مایع داخل ظرف </a:t>
            </a: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 قطره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روی کیت می چکاند. </a:t>
            </a:r>
          </a:p>
          <a:p>
            <a:pPr lvl="0" algn="just" rtl="1">
              <a:lnSpc>
                <a:spcPct val="115000"/>
              </a:lnSpc>
              <a:buClr>
                <a:srgbClr val="53548A"/>
              </a:buClr>
              <a:buFont typeface="Courier New" panose="02070309020205020404" pitchFamily="49" charset="0"/>
              <a:buChar char="o"/>
            </a:pP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بعد از 5 دقیقه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باید کیت مورد نظر را بررسی کند. در صورتی که کیت بعد از 10 دقیقه بررسی شود ارزشی نخواهد داشت. </a:t>
            </a:r>
            <a:endParaRPr lang="en-US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گام دوم بهورز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2102"/>
            <a:ext cx="4210081" cy="27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 smtClean="0">
                <a:cs typeface="B Nazanin" panose="00000400000000000000" pitchFamily="2" charset="-78"/>
              </a:rPr>
              <a:t>FIT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تفسیر تست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اگر علامت به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صورت دو خط در کنار حروف </a:t>
            </a:r>
            <a:r>
              <a:rPr lang="en-US" sz="2000" dirty="0">
                <a:cs typeface="B Nazanin" panose="00000400000000000000" pitchFamily="2" charset="-78"/>
              </a:rPr>
              <a:t>C</a:t>
            </a:r>
            <a:r>
              <a:rPr lang="fa-IR" sz="2000" dirty="0">
                <a:cs typeface="B Nazanin" panose="00000400000000000000" pitchFamily="2" charset="-78"/>
              </a:rPr>
              <a:t> و </a:t>
            </a:r>
            <a:r>
              <a:rPr lang="en-US" sz="2000" dirty="0">
                <a:cs typeface="B Nazanin" panose="00000400000000000000" pitchFamily="2" charset="-78"/>
              </a:rPr>
              <a:t>T </a:t>
            </a:r>
            <a:r>
              <a:rPr lang="fa-IR" sz="2000" dirty="0">
                <a:cs typeface="B Nazanin" panose="00000400000000000000" pitchFamily="2" charset="-78"/>
              </a:rPr>
              <a:t> باشد (مانند قسمت </a:t>
            </a:r>
            <a:r>
              <a:rPr lang="en-US" sz="2000" dirty="0" smtClean="0"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>
                <a:cs typeface="B Nazanin" panose="00000400000000000000" pitchFamily="2" charset="-78"/>
              </a:rPr>
              <a:t>یعنی نتیجه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تست مثبت </a:t>
            </a:r>
            <a:r>
              <a:rPr lang="fa-IR" sz="2000" dirty="0">
                <a:cs typeface="B Nazanin" panose="00000400000000000000" pitchFamily="2" charset="-78"/>
              </a:rPr>
              <a:t>است.</a:t>
            </a:r>
            <a:endParaRPr lang="en-US" sz="2000" dirty="0"/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در صورتی که علامت به صورت یک خط در  کنار حرف</a:t>
            </a:r>
            <a:r>
              <a:rPr lang="en-US" sz="2000" dirty="0">
                <a:cs typeface="B Nazanin" panose="00000400000000000000" pitchFamily="2" charset="-78"/>
              </a:rPr>
              <a:t> C </a:t>
            </a:r>
            <a:r>
              <a:rPr lang="fa-IR" sz="2000" dirty="0">
                <a:cs typeface="B Nazanin" panose="00000400000000000000" pitchFamily="2" charset="-78"/>
              </a:rPr>
              <a:t> باشد (مانند قسمت </a:t>
            </a:r>
            <a:r>
              <a:rPr lang="en-US" sz="2000" dirty="0" smtClean="0"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>
                <a:cs typeface="B Nazanin" panose="00000400000000000000" pitchFamily="2" charset="-78"/>
              </a:rPr>
              <a:t>یعنی نتیجه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تست منفی </a:t>
            </a:r>
            <a:r>
              <a:rPr lang="fa-IR" sz="2000" dirty="0" smtClean="0">
                <a:cs typeface="B Nazanin" panose="00000400000000000000" pitchFamily="2" charset="-78"/>
              </a:rPr>
              <a:t>است.</a:t>
            </a:r>
            <a:endParaRPr lang="fa-IR" sz="2000" dirty="0" smtClean="0"/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صورتی که علامت به صورت یک خط در  کنار حرف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باشد (مانند قسمت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یعنی نتیجه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تست نامعتبر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باید این تست مجدد انجام شود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879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>
                <a:cs typeface="B Nazanin" panose="00000400000000000000" pitchFamily="2" charset="-78"/>
              </a:rPr>
              <a:t>تست </a:t>
            </a:r>
            <a:r>
              <a:rPr lang="en-US" dirty="0" smtClean="0">
                <a:cs typeface="B Nazanin" panose="00000400000000000000" pitchFamily="2" charset="-78"/>
              </a:rPr>
              <a:t>FIT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موارد احتیاط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>
                <a:latin typeface="Calibri"/>
                <a:ea typeface="Calibri"/>
                <a:cs typeface="B Nazanin"/>
              </a:rPr>
              <a:t>پيش از تحويل لوله جمع آوري نمونه، بر چسب روي آن 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نام و نام خانوادگي مراجعه‌کننده و تاريخ تحويل ظرف</a:t>
            </a:r>
            <a:r>
              <a:rPr lang="fa-IR" sz="1500" dirty="0">
                <a:latin typeface="Calibri"/>
                <a:ea typeface="Calibri"/>
                <a:cs typeface="B Nazanin"/>
              </a:rPr>
              <a:t> را با استفاده از خودکار يا ماژيک درج نموده و به مراجعه‌کننده داده شود</a:t>
            </a:r>
            <a:r>
              <a:rPr lang="en-US" sz="1500" dirty="0" smtClean="0">
                <a:latin typeface="Calibri"/>
                <a:ea typeface="Calibri"/>
                <a:cs typeface="B Nazanin"/>
              </a:rPr>
              <a:t>.</a:t>
            </a:r>
            <a:endParaRPr lang="fa-IR" sz="1500" dirty="0" smtClean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 smtClean="0">
                <a:latin typeface="Calibri"/>
                <a:ea typeface="Calibri"/>
                <a:cs typeface="B Nazanin"/>
              </a:rPr>
              <a:t>به </a:t>
            </a:r>
            <a:r>
              <a:rPr lang="fa-IR" sz="1500" dirty="0">
                <a:latin typeface="Calibri"/>
                <a:ea typeface="Calibri"/>
                <a:cs typeface="B Nazanin"/>
              </a:rPr>
              <a:t>محض دريافت نمونه مشخصات بيمار در ليست ارائه شده در قالب اين برنامه درج گردد</a:t>
            </a:r>
            <a:r>
              <a:rPr lang="en-US" sz="1500" dirty="0" smtClean="0">
                <a:latin typeface="Calibri"/>
                <a:ea typeface="Calibri"/>
                <a:cs typeface="B Nazanin"/>
              </a:rPr>
              <a:t>.</a:t>
            </a:r>
            <a:endParaRPr lang="fa-IR" sz="1500" dirty="0" smtClean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بهترين </a:t>
            </a:r>
            <a:r>
              <a:rPr lang="fa-IR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نتايج زماني حاصل مي‌شود که سنجش </a:t>
            </a:r>
            <a:r>
              <a:rPr lang="fa-IR" sz="15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lang="fa-IR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حداکثر 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زمان نگهداري نمونه جمع‌ آوري شده در ظرف نمونه‌گيري 48  ساعت در دماي اتاق است</a:t>
            </a:r>
            <a:r>
              <a:rPr lang="en-US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.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endParaRPr lang="fa-IR" sz="1500" dirty="0" smtClean="0">
              <a:solidFill>
                <a:srgbClr val="C00000"/>
              </a:solidFill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1500" dirty="0" smtClean="0">
                <a:latin typeface="Calibri"/>
                <a:ea typeface="Calibri"/>
                <a:cs typeface="B Nazanin"/>
              </a:rPr>
              <a:t>بنابراين </a:t>
            </a:r>
            <a:r>
              <a:rPr lang="fa-IR" sz="1500" dirty="0">
                <a:latin typeface="Calibri"/>
                <a:ea typeface="Calibri"/>
                <a:cs typeface="B Nazanin"/>
              </a:rPr>
              <a:t>اگر به هرعلت انجام آزمايش به تاخير بيفتد، لازم است نمونه‌ها در يخچال (دماي 8-2 درجه سانتيگراد) نگهداري شود. </a:t>
            </a:r>
            <a:r>
              <a:rPr lang="fa-IR" sz="15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حداکثر مدت زمان نگهداري در يخچال تا 4 روز است.</a:t>
            </a:r>
            <a:endParaRPr lang="en-US" sz="1500" dirty="0">
              <a:solidFill>
                <a:srgbClr val="C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(گام دوم بهورز)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50000" t="46032" r="31250" b="6349"/>
          <a:stretch/>
        </p:blipFill>
        <p:spPr>
          <a:xfrm>
            <a:off x="762000" y="2514600"/>
            <a:ext cx="3094101" cy="36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(رئوس برنامه // پزشک)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20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 (به سطح دو):</a:t>
            </a:r>
            <a:endParaRPr lang="fa-IR" sz="18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شرح </a:t>
            </a: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حال مثبت (سابقه فردی یا خانوادگی بر اساس زمانبندی مناسب)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علایم مثبت (در گروه پرخطر یا خانه های قرمز و نارنجی)</a:t>
            </a:r>
            <a:endParaRPr lang="fa-IR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تست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FIT</a:t>
            </a: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مثبت</a:t>
            </a: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18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پیگیری </a:t>
            </a:r>
            <a:r>
              <a:rPr lang="ar-SA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دريافت بازخورد از سطوح پذيرنده ارجاع</a:t>
            </a:r>
            <a:endParaRPr lang="en-US" sz="18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ثبت در سامانه سیب</a:t>
            </a:r>
            <a:endParaRPr lang="en-US" sz="18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cs typeface="B Nazanin" pitchFamily="2" charset="-78"/>
            </a:endParaRPr>
          </a:p>
          <a:p>
            <a:pPr marL="0" indent="0">
              <a:buNone/>
            </a:pPr>
            <a:endParaRPr lang="en-US" sz="2000" dirty="0"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endParaRPr lang="fa-IR" sz="1900" b="1" dirty="0" smtClean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</a:t>
            </a: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خود مراقبتی: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پیشگیری </a:t>
            </a: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(اصول/ آموزش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علل سرطان)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تشخیص زودهنگام </a:t>
            </a: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(جلب مشارکت / آموزش علایم </a:t>
            </a: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مشکوک سرطان</a:t>
            </a:r>
            <a:r>
              <a:rPr lang="fa-I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fa-IR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 smtClean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پذیرش افراد ارجاع شده</a:t>
            </a:r>
            <a:endParaRPr lang="fa-IR" sz="1800" b="1" dirty="0">
              <a:solidFill>
                <a:srgbClr val="53548A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15000"/>
              </a:lnSpc>
              <a:buClr>
                <a:srgbClr val="53548A"/>
              </a:buClr>
              <a:buNone/>
              <a:tabLst>
                <a:tab pos="457200" algn="l"/>
              </a:tabLst>
            </a:pPr>
            <a:endParaRPr lang="fa-IR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1800" b="1" dirty="0">
                <a:solidFill>
                  <a:srgbClr val="5354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خدمت: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شرح حال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معاینه</a:t>
            </a:r>
          </a:p>
          <a:p>
            <a:pPr lvl="0" algn="justLow" rtl="1">
              <a:lnSpc>
                <a:spcPct val="115000"/>
              </a:lnSpc>
              <a:buClr>
                <a:srgbClr val="53548A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a-I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تصمیم گیری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975" y="228600"/>
            <a:ext cx="2181225" cy="5440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sz="14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روده بزرگ</a:t>
            </a:r>
            <a:endParaRPr lang="en-US" sz="14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8913" y="772689"/>
            <a:ext cx="1842686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772689"/>
            <a:ext cx="460248" cy="17419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657601"/>
            <a:ext cx="460248" cy="6857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72324" y="1985915"/>
            <a:ext cx="1819275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تصمیم</a:t>
            </a: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1485900" y="32292"/>
          <a:ext cx="5784850" cy="676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7148912" y="1381754"/>
            <a:ext cx="1842687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بهورز: </a:t>
            </a:r>
            <a:r>
              <a:rPr lang="en-US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FIT</a:t>
            </a:r>
            <a:endParaRPr lang="fa-IR" sz="1600" dirty="0" smtClean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39388" y="288561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شرح حال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29863" y="3736157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معاینه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29862" y="5181599"/>
            <a:ext cx="1852212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پزشک: تصمیم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6527046" y="4419600"/>
            <a:ext cx="460248" cy="198119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/>
          <a:srcRect l="50000" t="46032" r="31250" b="6349"/>
          <a:stretch/>
        </p:blipFill>
        <p:spPr>
          <a:xfrm>
            <a:off x="304800" y="744114"/>
            <a:ext cx="1749552" cy="20843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8472" r="23437" b="6666"/>
          <a:stretch/>
        </p:blipFill>
        <p:spPr bwMode="auto">
          <a:xfrm>
            <a:off x="180975" y="4235073"/>
            <a:ext cx="3009331" cy="216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3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Nazanin"/>
              </a:rPr>
              <a:t>اگر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سابقه­ی خانوادگی قوی از سرطان پستان یا تخمدان دارید</a:t>
            </a:r>
            <a:r>
              <a:rPr lang="fa-IR" sz="2000" dirty="0">
                <a:latin typeface="Arial"/>
                <a:ea typeface="Times New Roman"/>
                <a:cs typeface="B Nazanin"/>
              </a:rPr>
              <a:t>، با خانه یا مرکز بهداشتی درباره­ی گزینه­های غربالگری خاص، انجام تست‌های ژنتیک یا درمان پیشگیرانه صحبت کنید. </a:t>
            </a:r>
            <a:endParaRPr lang="en-US" sz="2000" dirty="0"/>
          </a:p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ماهانه بلافاصله بعد از اتمام قاعدگی، خودآزمایی پستان را انجام دهید.</a:t>
            </a:r>
            <a:endParaRPr lang="en-US" sz="2000" dirty="0">
              <a:solidFill>
                <a:srgbClr val="C00000"/>
              </a:solidFill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افراد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تشویق شوند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دست کم هر </a:t>
            </a:r>
            <a:r>
              <a:rPr lang="fa-IR" sz="2100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یک تا دو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سال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در برنامه تشخیص زودهنگام و غربالگری شرکت می کنند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باید به افراد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داد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هشداردهنده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سرطان </a:t>
            </a:r>
            <a:r>
              <a:rPr lang="fa-IR" sz="2100" dirty="0" smtClean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پستان را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بشناسند</a:t>
            </a: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ب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اید به افراد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آموزش داد که اگر </a:t>
            </a:r>
            <a:r>
              <a:rPr lang="ar-SA" sz="21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 فواصل برنامه های تشخیص زودهنگام و غربالگری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Nazanin"/>
              </a:rPr>
              <a:t> نیز، این علایم را داشتند زودتر مراجعه کنند. 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-1" y="-76200"/>
          <a:ext cx="9144001" cy="74443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08050">
                  <a:extLst>
                    <a:ext uri="{9D8B030D-6E8A-4147-A177-3AD203B41FA5}">
                      <a16:colId xmlns="" xmlns:a16="http://schemas.microsoft.com/office/drawing/2014/main" val="4253103219"/>
                    </a:ext>
                  </a:extLst>
                </a:gridCol>
                <a:gridCol w="1934418">
                  <a:extLst>
                    <a:ext uri="{9D8B030D-6E8A-4147-A177-3AD203B41FA5}">
                      <a16:colId xmlns="" xmlns:a16="http://schemas.microsoft.com/office/drawing/2014/main" val="2223245993"/>
                    </a:ext>
                  </a:extLst>
                </a:gridCol>
                <a:gridCol w="3017031">
                  <a:extLst>
                    <a:ext uri="{9D8B030D-6E8A-4147-A177-3AD203B41FA5}">
                      <a16:colId xmlns="" xmlns:a16="http://schemas.microsoft.com/office/drawing/2014/main" val="2123876727"/>
                    </a:ext>
                  </a:extLst>
                </a:gridCol>
                <a:gridCol w="3484502">
                  <a:extLst>
                    <a:ext uri="{9D8B030D-6E8A-4147-A177-3AD203B41FA5}">
                      <a16:colId xmlns="" xmlns:a16="http://schemas.microsoft.com/office/drawing/2014/main" val="308927758"/>
                    </a:ext>
                  </a:extLst>
                </a:gridCol>
              </a:tblGrid>
              <a:tr h="168373"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راهنمای ارجاع بیماران به سطح دو در برنامه تشخیص زود هنگام و غربالگری سرطان روده بزرگ </a:t>
                      </a:r>
                      <a:endParaRPr lang="en-US" sz="10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209380"/>
                  </a:ext>
                </a:extLst>
              </a:tr>
              <a:tr h="1550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ردیف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گروه بندی فرد 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زیرگروه فرد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شرایط ارجاع و تناوب آن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97659767"/>
                  </a:ext>
                </a:extLst>
              </a:tr>
              <a:tr h="3942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تک علامت "خونریزی رکتال"  یا "هموگلوبین پایین" (پایین تر از 11 برای زنان و پایین تر از 12 برای مردان) در هر ویزیت (بدون توجه به سابقه فردی، خانوادگی یا نتیجه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ar-SA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پس از تکمیل فرم ارجاع غیرفوری به سطح دو ارجاع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2098599382"/>
                  </a:ext>
                </a:extLst>
              </a:tr>
              <a:tr h="23656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تک علامت "درد شکم" که در ویزیت اول و دوم پایدار مانده باشد (بدون توجه به سابقه فردی، خانوادگی یا نتیجه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پس از تکمیل فرم ارجاع غیرفوری به سطح دو ارجاع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124103213"/>
                  </a:ext>
                </a:extLst>
              </a:tr>
              <a:tr h="31542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بیش از یک علامت دارد و تقاطع علایم وی در خانه های قرمز یا نارنجی چارت قرار می گیرد (بدون توجه به سابقه فردی، خانوادگی یا نتیجه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پس از تکمیل فرم ارجاع غیرفوری به سطح دو ارجاع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4169125493"/>
                  </a:ext>
                </a:extLst>
              </a:tr>
              <a:tr h="31542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بیش از یک علامت دارد و تقاطع علایم وی در خانه های زرد یا سفید چارت قرار می گیرد و همزمان یکی از موارد سابقه فردی، خانوادگی یا نتیجه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مثبت است 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پس از تکمیل فرم ارجاع غیرفوری به سطح دو ارجاع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331972627"/>
                  </a:ext>
                </a:extLst>
              </a:tr>
              <a:tr h="1577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مثبت 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 نیست (بدون توجه به سابقه فردی یا خانوادگی</a:t>
                      </a:r>
                      <a:r>
                        <a:rPr lang="fa-IR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پس از تکمیل فرم ارجاع غیرفوری به سطح دو ارجاع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3786615080"/>
                  </a:ext>
                </a:extLst>
              </a:tr>
              <a:tr h="8674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فردی مثبت 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فرد علامتدار نیست، تست </a:t>
                      </a:r>
                      <a:r>
                        <a:rPr lang="en-US" sz="1000" dirty="0">
                          <a:effectLst/>
                        </a:rPr>
                        <a:t>FIT</a:t>
                      </a:r>
                      <a:r>
                        <a:rPr lang="fa-IR" sz="1000" dirty="0">
                          <a:effectLst/>
                        </a:rPr>
                        <a:t> منفی است و </a:t>
                      </a:r>
                      <a:r>
                        <a:rPr lang="ar-SA" sz="1000" dirty="0">
                          <a:effectLst/>
                        </a:rPr>
                        <a:t>سابقه فردی سرطان روده بزرگ</a:t>
                      </a:r>
                      <a:r>
                        <a:rPr lang="fa-IR" sz="1000" dirty="0">
                          <a:effectLst/>
                        </a:rPr>
                        <a:t> دارد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اگر فردی به تازگی درمان شده است و پیش از جراحی سرطان، کولونوسکوپی نشده باشد، به فاصله 6 ماه از پایان درمان، برای کولونوسکوپی به سطح دو ارجاع شود. </a:t>
                      </a:r>
                      <a:endParaRPr lang="en-US" sz="10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اگر پیش از جراحی، کولونوسکوپی شده باشد، در فاصله 3 سال از پایان درمان، برای کولونوسکوپی به سطح دو ارجاع شود. </a:t>
                      </a:r>
                      <a:endParaRPr lang="en-US" sz="10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در بیمارانی که بیش از 3 سال از پایان درمان آنها گذشته باشد، تصمیم گیری در مورد نیاز به کولونوسکوپی با پزشک معالج در سطح سه خواهد بود.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18287368"/>
                  </a:ext>
                </a:extLst>
              </a:tr>
              <a:tr h="20948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فردی مثبت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 نیست،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منفی است </a:t>
                      </a:r>
                      <a:r>
                        <a:rPr lang="ar-SA" sz="1000">
                          <a:effectLst/>
                        </a:rPr>
                        <a:t>و سابقه فردی پولیپ یا آدنوم روده بزرگ</a:t>
                      </a:r>
                      <a:r>
                        <a:rPr lang="fa-IR" sz="1000">
                          <a:effectLst/>
                        </a:rPr>
                        <a:t> دارد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اگر پولیپ از نوع هیپرپلاستیک و سمت چپ کولون و غیر پایه دار (</a:t>
                      </a:r>
                      <a:r>
                        <a:rPr lang="en-US" sz="1000" dirty="0">
                          <a:effectLst/>
                        </a:rPr>
                        <a:t>SSP</a:t>
                      </a:r>
                      <a:r>
                        <a:rPr lang="fa-IR" sz="1000" dirty="0">
                          <a:effectLst/>
                        </a:rPr>
                        <a:t>) و کمتر از 1 سانتیمتر بوده است، به فاصله 10 سال از کولونوسکوپی قبلی، برای کولونوسکوپی به سطح دو ارجاع شود.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اگر پولیپ از نوع هیپرپلاستیک و سمت راست کولون و غیر پایه دار (</a:t>
                      </a:r>
                      <a:r>
                        <a:rPr lang="en-US" sz="1000" dirty="0">
                          <a:effectLst/>
                        </a:rPr>
                        <a:t>SSP</a:t>
                      </a:r>
                      <a:r>
                        <a:rPr lang="fa-IR" sz="1000" dirty="0">
                          <a:effectLst/>
                        </a:rPr>
                        <a:t>) و کمتر از 1 سانتیمتر بوده است، به فاصله 5 سال از کولونوسکوپی قبلی، برای کولونوسکوپی به سطح دو ارجاع شود.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اگر پولیپ از نوع آدنوماتوز یا پایه دار (</a:t>
                      </a:r>
                      <a:r>
                        <a:rPr lang="en-US" sz="1000" dirty="0">
                          <a:effectLst/>
                        </a:rPr>
                        <a:t>SSP</a:t>
                      </a:r>
                      <a:r>
                        <a:rPr lang="fa-IR" sz="1000" dirty="0">
                          <a:effectLst/>
                        </a:rPr>
                        <a:t>) اما از نوع توبولار، کمتر از 1 سانتیمتر و کمتر از 3 عدد و بدون دیسپلازی یا صرفا دیسپلازی درجه پایین (</a:t>
                      </a:r>
                      <a:r>
                        <a:rPr lang="en-US" sz="1000" dirty="0">
                          <a:effectLst/>
                        </a:rPr>
                        <a:t>Low Grade</a:t>
                      </a:r>
                      <a:r>
                        <a:rPr lang="fa-IR" sz="1000" dirty="0">
                          <a:effectLst/>
                        </a:rPr>
                        <a:t>) بود، به فاصله 5 سال از کولونوسکوپی قبلی، برای کولونوسکوپی به سطح دو ارجاع شود.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اگر پولیپ از نوع آدنوماتوز یا پایه دار (</a:t>
                      </a:r>
                      <a:r>
                        <a:rPr lang="en-US" sz="1000" dirty="0">
                          <a:effectLst/>
                        </a:rPr>
                        <a:t>SSP</a:t>
                      </a:r>
                      <a:r>
                        <a:rPr lang="fa-IR" sz="1000" dirty="0">
                          <a:effectLst/>
                        </a:rPr>
                        <a:t>) یا هیپرپلاستیک و بدون شرایط بالا بود، بیمار به سطح دو ارجاع می شود و زمان ویزیت بعدی توسط سطح دو مشخص می گردد.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3891419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فردی مثبت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 نیست،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منفی است و </a:t>
                      </a:r>
                      <a:r>
                        <a:rPr lang="ar-SA" sz="1000">
                          <a:effectLst/>
                        </a:rPr>
                        <a:t>سابقه فردی بیماری التهابی روده (</a:t>
                      </a:r>
                      <a:r>
                        <a:rPr lang="en-US" sz="1000">
                          <a:effectLst/>
                        </a:rPr>
                        <a:t>IBD</a:t>
                      </a:r>
                      <a:r>
                        <a:rPr lang="fa-IR" sz="1000">
                          <a:effectLst/>
                        </a:rPr>
                        <a:t>) دارد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با گذشت 10 سال از شروع بیماری، برای کولونوسکوپی به سطح دو ارجاع شود. زمان کولونوسکوپی های بعدی توسط سطح دو و سه مشخص می شود.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352025974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خانوادگی مثبت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فرد علامتدار نیست،</a:t>
                      </a:r>
                      <a:r>
                        <a:rPr lang="fa-IR" sz="1000" dirty="0">
                          <a:effectLst/>
                        </a:rPr>
                        <a:t> تست </a:t>
                      </a:r>
                      <a:r>
                        <a:rPr lang="en-US" sz="1000" dirty="0">
                          <a:effectLst/>
                        </a:rPr>
                        <a:t>FIT</a:t>
                      </a:r>
                      <a:r>
                        <a:rPr lang="fa-IR" sz="1000" dirty="0">
                          <a:effectLst/>
                        </a:rPr>
                        <a:t> منفی است و سابقه سرطان روده بزرگ در فامیل درجه یک (پدر، مادر، برادر، خواهر یا فرزندان)</a:t>
                      </a:r>
                      <a:r>
                        <a:rPr lang="ar-SA" sz="1000" dirty="0">
                          <a:effectLst/>
                        </a:rPr>
                        <a:t> دارد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در سن 40 سالگی یا 10 سال زودتر از سن ابتلای فامیل درجه یک، برای انجام کولونوسکوپی به سطح دو ارجاع و در صورت طبیعی بودن آن، هر 5 سال تکرار می شود. (لازم است در مورد روش انجام کولونوسکوپی توضیحات لازم به فرد داده شود)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2430577008"/>
                  </a:ext>
                </a:extLst>
              </a:tr>
              <a:tr h="5985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خانوادگی مثبت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 نیست،</a:t>
                      </a:r>
                      <a:r>
                        <a:rPr lang="fa-IR" sz="1000">
                          <a:effectLst/>
                        </a:rPr>
                        <a:t>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منفی است و سابقه سرطان روده بزرگ در فامیل درجه دو (عمه، عمو، خاله، دایی، پدربزرگ یا مادر بزرگ) در سن زیر پنجاه سال</a:t>
                      </a:r>
                      <a:r>
                        <a:rPr lang="ar-SA" sz="1000">
                          <a:effectLst/>
                        </a:rPr>
                        <a:t> دارد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در سن 50 سالگی برای انجام کولونوسکوپی به سطح دو ارجاع و بر اساس یافته های کولونوسکوپی، زمان ارجاع بعدی توسط سطح دو مشخص می شود. (لازم است در مورد روش انجام کولونوسکوپی توضیحات لازم به فرد داده شود)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1962991306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سابقه خانوادگی مثبت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فرد علامتدار نیست،</a:t>
                      </a:r>
                      <a:r>
                        <a:rPr lang="fa-IR" sz="1000">
                          <a:effectLst/>
                        </a:rPr>
                        <a:t> تست </a:t>
                      </a:r>
                      <a:r>
                        <a:rPr lang="en-US" sz="1000">
                          <a:effectLst/>
                        </a:rPr>
                        <a:t>FIT</a:t>
                      </a:r>
                      <a:r>
                        <a:rPr lang="fa-IR" sz="1000">
                          <a:effectLst/>
                        </a:rPr>
                        <a:t> منفی است و مورد شناخته شده </a:t>
                      </a:r>
                      <a:r>
                        <a:rPr lang="en-US" sz="1000">
                          <a:effectLst/>
                        </a:rPr>
                        <a:t>FAP</a:t>
                      </a:r>
                      <a:r>
                        <a:rPr lang="fa-IR" sz="1000">
                          <a:effectLst/>
                        </a:rPr>
                        <a:t> یا </a:t>
                      </a:r>
                      <a:r>
                        <a:rPr lang="en-US" sz="1000">
                          <a:effectLst/>
                        </a:rPr>
                        <a:t>HNPCC</a:t>
                      </a:r>
                      <a:r>
                        <a:rPr lang="fa-IR" sz="1000">
                          <a:effectLst/>
                        </a:rPr>
                        <a:t> در خانواده دارد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پس از تکمیل فرم ارجاع غیرفوری به سطح دو ارجاع می شود. ، زمان ارجاع بعدی توسط سطح دو مشخص می شود.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="" xmlns:a16="http://schemas.microsoft.com/office/drawing/2014/main" val="150131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78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دو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روده بزرگ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51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cs typeface="B Nazanin" panose="00000400000000000000" pitchFamily="2" charset="-78"/>
              </a:rPr>
              <a:t>اقدامات سطح دو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rtl="1">
              <a:buClr>
                <a:srgbClr val="53548A"/>
              </a:buClr>
            </a:pPr>
            <a:r>
              <a:rPr lang="fa-IR" dirty="0" smtClean="0">
                <a:solidFill>
                  <a:srgbClr val="FFFFFF"/>
                </a:solidFill>
                <a:cs typeface="B Nazanin" panose="00000400000000000000" pitchFamily="2" charset="-78"/>
              </a:rPr>
              <a:t>چه افرادی ارجاع می شوند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دارای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علایم مشکوک سرطان روده بزرگ </a:t>
            </a:r>
            <a:r>
              <a:rPr lang="fa-IR" sz="1600" dirty="0">
                <a:latin typeface="Calibri"/>
                <a:ea typeface="Calibri"/>
                <a:cs typeface="B Nazanin"/>
              </a:rPr>
              <a:t>هستند و در ارزیابی‌های اولیه در سطح یک مشکوک تشخیص داده شده اند.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سابقه شخصی پولیپ، سرطان یا بیماری التهابی روده بزرگ</a:t>
            </a:r>
            <a:r>
              <a:rPr lang="fa-IR" sz="1600" dirty="0">
                <a:latin typeface="Calibri"/>
                <a:ea typeface="Calibri"/>
                <a:cs typeface="B Nazanin"/>
              </a:rPr>
              <a:t> دارند.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سابقه خانوادگی سرطان یا پولیپ روده بزرگ </a:t>
            </a:r>
            <a:r>
              <a:rPr lang="fa-IR" sz="1600" dirty="0">
                <a:latin typeface="Calibri"/>
                <a:ea typeface="Calibri"/>
                <a:cs typeface="B Nazanin"/>
              </a:rPr>
              <a:t>دارند.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fa-IR" sz="1600" dirty="0">
                <a:latin typeface="Calibri"/>
                <a:ea typeface="Calibri"/>
                <a:cs typeface="B Nazanin"/>
              </a:rPr>
              <a:t>افرادی که 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تست خون مخفی در مدفوع به روش ایمونولوژیک (</a:t>
            </a:r>
            <a:r>
              <a:rPr lang="en-US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IFOBT</a:t>
            </a:r>
            <a:r>
              <a:rPr lang="fa-IR" sz="16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) آن‌ها مثبت</a:t>
            </a:r>
            <a:r>
              <a:rPr lang="fa-IR" sz="1600" dirty="0">
                <a:latin typeface="Calibri"/>
                <a:ea typeface="Calibri"/>
                <a:cs typeface="B Nazanin"/>
              </a:rPr>
              <a:t> است.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روده بزرگ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(سطح دو)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514600"/>
            <a:ext cx="4038600" cy="3822192"/>
          </a:xfrm>
        </p:spPr>
        <p:txBody>
          <a:bodyPr>
            <a:no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ترسیم شجره نامه برای افراد دارای سابقه خانوادگی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 ویزیت متخصص</a:t>
            </a:r>
            <a:endParaRPr lang="fa-IR" sz="1600" dirty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1600" dirty="0">
                <a:latin typeface="Calibri"/>
                <a:ea typeface="Calibri"/>
                <a:cs typeface="B Nazanin"/>
              </a:rPr>
              <a:t>انجام </a:t>
            </a:r>
            <a:r>
              <a:rPr lang="ar-SA" sz="1600" dirty="0" smtClean="0">
                <a:latin typeface="Calibri"/>
                <a:ea typeface="Calibri"/>
                <a:cs typeface="B Nazanin"/>
              </a:rPr>
              <a:t>کولونوسکوپی</a:t>
            </a:r>
            <a:r>
              <a:rPr lang="fa-IR" sz="1600" dirty="0" smtClean="0">
                <a:latin typeface="Calibri"/>
                <a:ea typeface="Calibri"/>
                <a:cs typeface="B Nazanin"/>
              </a:rPr>
              <a:t> و بیوپسی</a:t>
            </a:r>
            <a:endParaRPr lang="en-US" sz="1600" dirty="0">
              <a:latin typeface="Calibri"/>
              <a:ea typeface="Calibri"/>
              <a:cs typeface="B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9" y="3962400"/>
            <a:ext cx="20288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3007165"/>
            <a:ext cx="18693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4649156"/>
            <a:ext cx="1720557" cy="17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08263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 سطح یک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برنامه پیشگیری،تشخیص </a:t>
            </a:r>
            <a:r>
              <a:rPr lang="fa-IR" sz="3100" b="1" dirty="0" smtClean="0">
                <a:cs typeface="B Nazanin" panose="00000400000000000000" pitchFamily="2" charset="-78"/>
              </a:rPr>
              <a:t>زودهنگام و غربالگری </a:t>
            </a:r>
            <a: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 پستان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0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سرطان پستان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800" y="1638299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1410195"/>
            <a:ext cx="460248" cy="104908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7217" y="1202385"/>
            <a:ext cx="5225583" cy="5291558"/>
            <a:chOff x="504825" y="179917"/>
            <a:chExt cx="5480788" cy="5934062"/>
          </a:xfrm>
        </p:grpSpPr>
        <p:cxnSp>
          <p:nvCxnSpPr>
            <p:cNvPr id="9" name="AutoShape 50"/>
            <p:cNvCxnSpPr>
              <a:cxnSpLocks noChangeShapeType="1"/>
            </p:cNvCxnSpPr>
            <p:nvPr/>
          </p:nvCxnSpPr>
          <p:spPr bwMode="auto">
            <a:xfrm>
              <a:off x="2924598" y="179917"/>
              <a:ext cx="697" cy="233042"/>
            </a:xfrm>
            <a:prstGeom prst="straightConnector1">
              <a:avLst/>
            </a:prstGeom>
            <a:noFill/>
            <a:ln w="31750">
              <a:solidFill>
                <a:schemeClr val="accent4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04825" y="437275"/>
              <a:ext cx="5480788" cy="5676704"/>
              <a:chOff x="504825" y="218200"/>
              <a:chExt cx="5480788" cy="5676704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038475" y="5048250"/>
                <a:ext cx="1461238" cy="846654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آموزش معاینه شخصی پستان و تکرار معاینه بالینی هر دو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/>
                    <a:ea typeface="Calibri"/>
                    <a:cs typeface="B Nazani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>
                <a:off x="1571949" y="218200"/>
                <a:ext cx="2723502" cy="1152154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 rtl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Calibri"/>
                    <a:ea typeface="Calibri"/>
                    <a:cs typeface="B Nazanin"/>
                  </a:rPr>
                  <a:t>شرح حال </a:t>
                </a: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بگیرید: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خانوادگی سرطان (به ویژه پستان یا تخمدان) دارید؟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فردی سرطان پستان یا تخمدان دارید؟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Arial"/>
                    <a:ea typeface="Times New Roman"/>
                    <a:cs typeface="B Nazanin"/>
                  </a:rPr>
                  <a:t>آیا سابقه بیوپسی پستان دارید؟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رادیوتراپی قفسه سینه دارید؟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3" name="AutoShape 39"/>
              <p:cNvSpPr>
                <a:spLocks noChangeArrowheads="1"/>
              </p:cNvSpPr>
              <p:nvPr/>
            </p:nvSpPr>
            <p:spPr bwMode="auto">
              <a:xfrm>
                <a:off x="1514475" y="1658230"/>
                <a:ext cx="2723502" cy="973322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هر دو پستان و زیر بغل را از نظر موارد زیر </a:t>
                </a:r>
                <a:r>
                  <a:rPr lang="ar-SA" sz="800" b="1" dirty="0">
                    <a:effectLst/>
                    <a:latin typeface="Calibri"/>
                    <a:ea typeface="Calibri"/>
                    <a:cs typeface="B Nazanin"/>
                  </a:rPr>
                  <a:t>معاینه</a:t>
                </a: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 کنید: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توده پستان یا زیر بغل   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تغییر در شکل یا قوام پستان </a:t>
                </a:r>
                <a:endParaRPr lang="fa-IR" sz="800" dirty="0" smtClean="0">
                  <a:effectLst/>
                  <a:latin typeface="Calibri"/>
                  <a:ea typeface="Calibri"/>
                  <a:cs typeface="B Nazanin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 smtClean="0">
                    <a:effectLst/>
                    <a:latin typeface="Calibri"/>
                    <a:ea typeface="Calibri"/>
                    <a:cs typeface="B Nazanin"/>
                  </a:rPr>
                  <a:t> تغییرات پوستی پستان 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fa-IR" sz="800" dirty="0" smtClean="0">
                    <a:effectLst/>
                    <a:latin typeface="Calibri"/>
                    <a:ea typeface="Calibri"/>
                    <a:cs typeface="B Nazanin"/>
                  </a:rPr>
                  <a:t>ترشح نوک پستان</a:t>
                </a:r>
              </a:p>
            </p:txBody>
          </p:sp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2085975" y="2876550"/>
                <a:ext cx="1438199" cy="609042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600">
                    <a:effectLst/>
                    <a:latin typeface="Calibri"/>
                    <a:ea typeface="Calibri"/>
                    <a:cs typeface="B Nazanin"/>
                  </a:rPr>
                  <a:t>شرح حال غیرطبیعی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5" name="AutoShape 41"/>
              <p:cNvSpPr>
                <a:spLocks noChangeArrowheads="1"/>
              </p:cNvSpPr>
              <p:nvPr/>
            </p:nvSpPr>
            <p:spPr bwMode="auto">
              <a:xfrm>
                <a:off x="504825" y="2876550"/>
                <a:ext cx="1438199" cy="609042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700">
                    <a:effectLst/>
                    <a:latin typeface="Calibri"/>
                    <a:ea typeface="Calibri"/>
                    <a:cs typeface="B Nazanin"/>
                  </a:rPr>
                  <a:t>معاینه غیرطبیعی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3638550" y="2876550"/>
                <a:ext cx="1638300" cy="608965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600">
                    <a:effectLst/>
                    <a:latin typeface="Calibri"/>
                    <a:ea typeface="Calibri"/>
                    <a:cs typeface="B Nazanin"/>
                  </a:rPr>
                  <a:t>شرح حال و معاینه 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17" name="AutoShape 36"/>
              <p:cNvCxnSpPr>
                <a:cxnSpLocks noChangeShapeType="1"/>
              </p:cNvCxnSpPr>
              <p:nvPr/>
            </p:nvCxnSpPr>
            <p:spPr bwMode="auto">
              <a:xfrm>
                <a:off x="2809875" y="3486150"/>
                <a:ext cx="0" cy="14426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51"/>
              <p:cNvCxnSpPr>
                <a:cxnSpLocks noChangeShapeType="1"/>
              </p:cNvCxnSpPr>
              <p:nvPr/>
            </p:nvCxnSpPr>
            <p:spPr bwMode="auto">
              <a:xfrm>
                <a:off x="2933700" y="1370355"/>
                <a:ext cx="0" cy="287875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52"/>
              <p:cNvCxnSpPr>
                <a:cxnSpLocks noChangeShapeType="1"/>
              </p:cNvCxnSpPr>
              <p:nvPr/>
            </p:nvCxnSpPr>
            <p:spPr bwMode="auto">
              <a:xfrm>
                <a:off x="2828925" y="2628900"/>
                <a:ext cx="698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53"/>
              <p:cNvCxnSpPr>
                <a:cxnSpLocks noChangeShapeType="1"/>
              </p:cNvCxnSpPr>
              <p:nvPr/>
            </p:nvCxnSpPr>
            <p:spPr bwMode="auto">
              <a:xfrm flipV="1">
                <a:off x="1257300" y="2628900"/>
                <a:ext cx="386080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54"/>
              <p:cNvCxnSpPr>
                <a:cxnSpLocks noChangeShapeType="1"/>
              </p:cNvCxnSpPr>
              <p:nvPr/>
            </p:nvCxnSpPr>
            <p:spPr bwMode="auto">
              <a:xfrm flipH="1" flipV="1">
                <a:off x="4105275" y="2628900"/>
                <a:ext cx="330925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58"/>
              <p:cNvCxnSpPr>
                <a:cxnSpLocks noChangeShapeType="1"/>
              </p:cNvCxnSpPr>
              <p:nvPr/>
            </p:nvCxnSpPr>
            <p:spPr bwMode="auto">
              <a:xfrm>
                <a:off x="4429125" y="3486150"/>
                <a:ext cx="0" cy="886473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AutoShape 43"/>
              <p:cNvSpPr>
                <a:spLocks noChangeArrowheads="1"/>
              </p:cNvSpPr>
              <p:nvPr/>
            </p:nvSpPr>
            <p:spPr bwMode="auto">
              <a:xfrm>
                <a:off x="4572000" y="4505325"/>
                <a:ext cx="1121935" cy="27677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سن بالای 40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24" name="AutoShape 44"/>
              <p:cNvSpPr>
                <a:spLocks noChangeArrowheads="1"/>
              </p:cNvSpPr>
              <p:nvPr/>
            </p:nvSpPr>
            <p:spPr bwMode="auto">
              <a:xfrm>
                <a:off x="3305175" y="4505325"/>
                <a:ext cx="1121935" cy="27677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سن 30 تا 40 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" name="AutoShape 57"/>
              <p:cNvCxnSpPr>
                <a:cxnSpLocks noChangeShapeType="1"/>
              </p:cNvCxnSpPr>
              <p:nvPr/>
            </p:nvCxnSpPr>
            <p:spPr bwMode="auto">
              <a:xfrm>
                <a:off x="3810000" y="4371975"/>
                <a:ext cx="1336269" cy="0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61"/>
              <p:cNvCxnSpPr>
                <a:cxnSpLocks noChangeShapeType="1"/>
              </p:cNvCxnSpPr>
              <p:nvPr/>
            </p:nvCxnSpPr>
            <p:spPr bwMode="auto">
              <a:xfrm>
                <a:off x="3810000" y="4371975"/>
                <a:ext cx="0" cy="133167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62"/>
              <p:cNvCxnSpPr>
                <a:cxnSpLocks noChangeShapeType="1"/>
              </p:cNvCxnSpPr>
              <p:nvPr/>
            </p:nvCxnSpPr>
            <p:spPr bwMode="auto">
              <a:xfrm>
                <a:off x="5143500" y="4371975"/>
                <a:ext cx="0" cy="133167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63"/>
              <p:cNvCxnSpPr>
                <a:cxnSpLocks noChangeShapeType="1"/>
              </p:cNvCxnSpPr>
              <p:nvPr/>
            </p:nvCxnSpPr>
            <p:spPr bwMode="auto">
              <a:xfrm>
                <a:off x="3810000" y="4781550"/>
                <a:ext cx="0" cy="26633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64"/>
              <p:cNvCxnSpPr>
                <a:cxnSpLocks noChangeShapeType="1"/>
              </p:cNvCxnSpPr>
              <p:nvPr/>
            </p:nvCxnSpPr>
            <p:spPr bwMode="auto">
              <a:xfrm>
                <a:off x="5143500" y="4781550"/>
                <a:ext cx="0" cy="26633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Oval 29"/>
              <p:cNvSpPr/>
              <p:nvPr/>
            </p:nvSpPr>
            <p:spPr>
              <a:xfrm>
                <a:off x="2237605" y="3647819"/>
                <a:ext cx="1144504" cy="390525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800">
                    <a:effectLst/>
                    <a:ea typeface="Calibri"/>
                    <a:cs typeface="B Nazanin"/>
                  </a:rPr>
                  <a:t>ارجاع به سطح دو</a:t>
                </a:r>
                <a:r>
                  <a:rPr lang="fa-IR" sz="800" baseline="30000">
                    <a:effectLst/>
                    <a:ea typeface="Calibri"/>
                    <a:cs typeface="B Nazanin"/>
                  </a:rPr>
                  <a:t>2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524375" y="5048250"/>
                <a:ext cx="1461238" cy="846654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آموزش معاینه شخصی پستان و  تکرار معاینه بالینی هر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B Nazani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206011" y="3486283"/>
                <a:ext cx="0" cy="190500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632314" y="3676784"/>
                <a:ext cx="1162050" cy="388403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ارجاع به سطح دو</a:t>
                </a:r>
                <a:r>
                  <a:rPr lang="ar-SA" sz="800" baseline="30000">
                    <a:effectLst/>
                    <a:latin typeface="Calibri"/>
                    <a:ea typeface="Calibri"/>
                    <a:cs typeface="B Nazanin"/>
                  </a:rPr>
                  <a:t>3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</p:grpSp>
      </p:grp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918784" y="300643"/>
            <a:ext cx="2652395" cy="889635"/>
          </a:xfrm>
          <a:prstGeom prst="ellipse">
            <a:avLst/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8064A2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ماما 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زنان ارجاع شده </a:t>
            </a:r>
            <a:r>
              <a:rPr kumimoji="0" lang="fa-I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توسط </a:t>
            </a:r>
            <a:r>
              <a:rPr kumimoji="0" lang="fa-IR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بهورز</a:t>
            </a:r>
            <a:r>
              <a:rPr kumimoji="0" lang="ar-SA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در فاصله 30 تا 69 سال</a:t>
            </a:r>
            <a:r>
              <a:rPr kumimoji="0" lang="ar-SA" sz="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1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را  از نظر دارا بودن علایم و نشانه های زیر، با شرح حال و معاینه بررسی می کند.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62800" y="2971800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ماما: معاینه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813248"/>
            <a:ext cx="460248" cy="104908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7013" y="4073449"/>
            <a:ext cx="1676400" cy="52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 smtClean="0">
                <a:solidFill>
                  <a:prstClr val="white"/>
                </a:solidFill>
                <a:cs typeface="B Nazanin" panose="00000400000000000000" pitchFamily="2" charset="-78"/>
              </a:rPr>
              <a:t> ماما: تصمیم</a:t>
            </a:r>
          </a:p>
        </p:txBody>
      </p:sp>
      <p:pic>
        <p:nvPicPr>
          <p:cNvPr id="39" name="Picture 10" descr="Description: C:\Users\agmotlagh\Pictures\wh1114_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196597" y="1190278"/>
            <a:ext cx="2578605" cy="15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شرح حال در مورد علایم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سابقه فردی یا خانوادگی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18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دريافت بازخورد از سطوح پذيرنده ارجاع را پیگیری و پسخوراند آن‌ها </a:t>
            </a:r>
            <a:r>
              <a:rPr lang="ar-SA" sz="1800" dirty="0">
                <a:latin typeface="Calibri"/>
                <a:ea typeface="Calibri"/>
                <a:cs typeface="B Nazanin"/>
              </a:rPr>
              <a:t>بررسی نمایید.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1800" dirty="0">
                <a:latin typeface="Calibri"/>
                <a:ea typeface="Calibri"/>
                <a:cs typeface="B Nazanin"/>
              </a:rPr>
              <a:t>افرادی که به ماما ارجاع و ارزیابی های کامل تری می شوند برای پیگیری های دوره ای باید مطابق شرایط به صورت دوره ای ارزیابی شوند. اگر بنا به گزارش ماما، شرح حال و معاینه طبیعی بوده است، زمان ارجاع بعدی: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buFont typeface="Wingdings"/>
              <a:buChar char=""/>
            </a:pPr>
            <a:r>
              <a:rPr lang="fa-IR" sz="1800" dirty="0">
                <a:latin typeface="Arial"/>
                <a:ea typeface="Times New Roman"/>
                <a:cs typeface="B Nazanin"/>
              </a:rPr>
              <a:t>در زنان </a:t>
            </a:r>
            <a:r>
              <a:rPr lang="fa-IR" sz="18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زیر 40 سال، هر دو سال </a:t>
            </a:r>
            <a:r>
              <a:rPr lang="fa-IR" sz="1800" dirty="0">
                <a:latin typeface="Arial"/>
                <a:ea typeface="Times New Roman"/>
                <a:cs typeface="B Nazanin"/>
              </a:rPr>
              <a:t>یک بار فرخوان شوند</a:t>
            </a:r>
            <a:endParaRPr lang="en-US" sz="1800" dirty="0"/>
          </a:p>
          <a:p>
            <a:pPr marL="342900" lvl="0" indent="-342900" algn="r" rtl="1">
              <a:buFont typeface="Wingdings"/>
              <a:buChar char=""/>
            </a:pPr>
            <a:r>
              <a:rPr lang="fa-IR" sz="1800" dirty="0">
                <a:latin typeface="Arial"/>
                <a:ea typeface="Times New Roman"/>
                <a:cs typeface="B Nazanin"/>
              </a:rPr>
              <a:t>در زنان </a:t>
            </a:r>
            <a:r>
              <a:rPr lang="fa-IR" sz="1800" dirty="0">
                <a:solidFill>
                  <a:srgbClr val="C00000"/>
                </a:solidFill>
                <a:latin typeface="Arial"/>
                <a:ea typeface="Times New Roman"/>
                <a:cs typeface="B Nazanin"/>
              </a:rPr>
              <a:t>بالای 40 سال، سالی یک بار</a:t>
            </a:r>
            <a:r>
              <a:rPr lang="fa-IR" sz="1800" dirty="0">
                <a:latin typeface="Arial"/>
                <a:ea typeface="Times New Roman"/>
                <a:cs typeface="B Nazanin"/>
              </a:rPr>
              <a:t> فرخوان شوند</a:t>
            </a:r>
            <a:endParaRPr lang="en-US" sz="1800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a-IR" sz="2000" dirty="0">
                <a:latin typeface="Calibri"/>
                <a:ea typeface="Calibri"/>
                <a:cs typeface="B Nazanin"/>
              </a:rPr>
              <a:t>به عنوان بهورز یا مراقب سلامت مشخصات تمامی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زنان 30 تا 69 سال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ar-SA" sz="2000" dirty="0">
                <a:latin typeface="Calibri"/>
                <a:ea typeface="Calibri"/>
                <a:cs typeface="B Nazanin"/>
              </a:rPr>
              <a:t>که برای ارزیابی فراخوان شده‌اند را در فرم ارزیابی اولیه ثبت و پس از تکمیل فرم ارجاع غیرفوری به ماما ارجاع دهید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2000" dirty="0">
                <a:latin typeface="Calibri"/>
                <a:ea typeface="Calibri"/>
                <a:cs typeface="B Nazanin"/>
              </a:rPr>
              <a:t>در صورتی که فردی با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سن زیر 30 یا بالای 69 سال یا در فواصل ارزیابی های دوره ای </a:t>
            </a:r>
            <a:r>
              <a:rPr lang="ar-SA" sz="2000" dirty="0">
                <a:latin typeface="Calibri"/>
                <a:ea typeface="Calibri"/>
                <a:cs typeface="B Nazanin"/>
              </a:rPr>
              <a:t>و به دلیل مشکلات پستان مراجعه کند، مشخصات او را نیز ثبت کرده و به ماما ارجاع دهید.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آموزش خود مراقبتی </a:t>
            </a:r>
            <a:r>
              <a:rPr lang="ar-SA" sz="2000" dirty="0">
                <a:latin typeface="Calibri"/>
                <a:ea typeface="Calibri"/>
                <a:cs typeface="B Nazanin"/>
              </a:rPr>
              <a:t>لازم در خصوص عوامل خطر سرطان پستان و راه های پیشگیری از آن همچنین علایم مشکوک سرطان پستان و انجام معاينه شخصي را مطابق بسته آموزشی ارائه دهید.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(گام های بهورز)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1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شرح حال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خانوادگی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سرطان پستان یا تخمدان دارید؟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دو فامیل با سرطان پستان در یک سمت فامیل با هر سنی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دو فامیل با سرطان در یک سمت فامیل با هر سنی که یکی از آنها سرطان پستان باشد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دست کم یک فامیل با سرطان تخمدان در یک سمت فامیل با هر سنی</a:t>
            </a:r>
            <a:endParaRPr lang="en-US" sz="1600" dirty="0"/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sz="1600" dirty="0">
                <a:latin typeface="Arial"/>
                <a:ea typeface="Times New Roman"/>
                <a:cs typeface="B Nazanin"/>
              </a:rPr>
              <a:t>یک فامیل درجه یک، دو یا سه با سرطان پستان یا هر سرطان دیگری در سن زیر  50 سال</a:t>
            </a:r>
            <a:endParaRPr lang="en-US" sz="1600" dirty="0"/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فردی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سرطان پستان دارید</a:t>
            </a:r>
            <a:r>
              <a:rPr lang="ar-SA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fa-IR" sz="20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fa-IR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آیا </a:t>
            </a:r>
            <a:r>
              <a:rPr lang="fa-IR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بیوپسی </a:t>
            </a:r>
            <a:r>
              <a:rPr lang="fa-IR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پستان دارید</a:t>
            </a:r>
            <a:r>
              <a:rPr lang="fa-IR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؟</a:t>
            </a:r>
            <a:endParaRPr lang="ar-SA" sz="20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آیا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سابقه رادیوتراپی قفسه سینه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دارید؟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گام اول ماما)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http://www.paramedicine.com/pmc/Past_Medical_History_files/droppedImag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667000"/>
            <a:ext cx="4117848" cy="3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23247</TotalTime>
  <Words>5927</Words>
  <Application>Microsoft Office PowerPoint</Application>
  <PresentationFormat>On-screen Show (4:3)</PresentationFormat>
  <Paragraphs>651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B Mitra</vt:lpstr>
      <vt:lpstr>B Nazanin</vt:lpstr>
      <vt:lpstr>BNazanin</vt:lpstr>
      <vt:lpstr>Calibri</vt:lpstr>
      <vt:lpstr>Courier New</vt:lpstr>
      <vt:lpstr>Georgia</vt:lpstr>
      <vt:lpstr>Symbol</vt:lpstr>
      <vt:lpstr>Times New Roman</vt:lpstr>
      <vt:lpstr>Wingdings</vt:lpstr>
      <vt:lpstr>Wingdings 2</vt:lpstr>
      <vt:lpstr>Civic</vt:lpstr>
      <vt:lpstr> برنامه پیشگیری،تشخیص زودهنگام و غربالگری  سرطان پستان</vt:lpstr>
      <vt:lpstr>تشخیص زودهنگام سرطان پستان (آموزش اصول خود مراقبتی)</vt:lpstr>
      <vt:lpstr>اصول خودمراقبتی سرطان پستان (علل سرطان پستان و راه های پیشگیری)</vt:lpstr>
      <vt:lpstr>اصول خودمراقبتی سرطان پستان (علایم سرطان پستان و راه های تشخیص زودهنگام)</vt:lpstr>
      <vt:lpstr>اصول خودمراقبتی سرطان پستان (علایم سرطان پستان و راه های تشخیص زودهنگام)</vt:lpstr>
      <vt:lpstr> برنامه پیشگیری،تشخیص زودهنگام و غربالگری  سرطان پستان</vt:lpstr>
      <vt:lpstr>PowerPoint Presentation</vt:lpstr>
      <vt:lpstr>تشخیص زودهنگام سرطان پستان (گام های بهورز)</vt:lpstr>
      <vt:lpstr>تشخیص زودهنگام سرطان پستان (گام اول ماما)</vt:lpstr>
      <vt:lpstr>تشخیص زودهنگام سرطان پستان (گام دوم ماما)</vt:lpstr>
      <vt:lpstr>تشخیص زودهنگام سرطان پستان (گام سوم ماما)</vt:lpstr>
      <vt:lpstr> برنامه پیشگیری،تشخیص زودهنگام و غربالگری  سرطان پستان</vt:lpstr>
      <vt:lpstr>تشخیص زودهنگام سرطان پستان (سطح دو)</vt:lpstr>
      <vt:lpstr> برنامه پیشگیری،تشخیص زودهنگام و غربالگری  سرطان دهانه رحم</vt:lpstr>
      <vt:lpstr> برنامه پیشگیری،تشخیص زودهنگام و غربالگری  سرطان دهانه رحم</vt:lpstr>
      <vt:lpstr>تشخیص زودهنگام سرطان دهانه رحم (آموزش اصول خود مراقبتی)</vt:lpstr>
      <vt:lpstr>اصول خودمراقبتی سرطان دهانه رحم (علل سرطان دهانه رحم و راه های پیشگیری)</vt:lpstr>
      <vt:lpstr>اصول خودمراقبتی سرطان دهانه رحم (علایم سرطان دهانه رحم و راه های تشخیص زودهنگام)</vt:lpstr>
      <vt:lpstr> برنامه پیشگیری،تشخیص زودهنگام و غربالگری  سرطان دهانه رحم</vt:lpstr>
      <vt:lpstr>PowerPoint Presentation</vt:lpstr>
      <vt:lpstr>تشخیص زودهنگام سرطان دهانه رحم (گام اول بهورز)</vt:lpstr>
      <vt:lpstr>تشخیص زودهنگام سرطان دهانه رحم (گام دوم بهورز)</vt:lpstr>
      <vt:lpstr>PowerPoint Presentation</vt:lpstr>
      <vt:lpstr>تشخیص زودهنگام سرطان دهانه رحم (گام اول ماما)</vt:lpstr>
      <vt:lpstr>تشخیص زودهنگام سرطان دهانه رحم (گام دوم ماما)</vt:lpstr>
      <vt:lpstr>تشخیص زودهنگام سرطان دهانه رحم (گام سوم ماما)</vt:lpstr>
      <vt:lpstr>PowerPoint Presentation</vt:lpstr>
      <vt:lpstr>غربالگری سرطان دهانه رحم (گام اول ماما)</vt:lpstr>
      <vt:lpstr>غربالگری سرطان دهانه رحم (گام دوم ماما)</vt:lpstr>
      <vt:lpstr>غربالگری سرطان دهانه رحم (گام سوم ماما)</vt:lpstr>
      <vt:lpstr>غربالگری سرطان دهانه رحم (گام سوم ماما)</vt:lpstr>
      <vt:lpstr> برنامه پیشگیری،تشخیص زودهنگام و غربالگری  سرطان دهانه رحم</vt:lpstr>
      <vt:lpstr>تشخیص زودهنگام سرطان دهانه رحم (سطح دو)</vt:lpstr>
      <vt:lpstr>PowerPoint Presentation</vt:lpstr>
      <vt:lpstr> برنامه پیشگیری،تشخیص زودهنگام و غربالگری  سرطان روده بزرگ</vt:lpstr>
      <vt:lpstr> برنامه پیشگیری،تشخیص زودهنگام و غربالگری  سرطان روده بزرگ</vt:lpstr>
      <vt:lpstr>تشخیص زودهنگام سرطان روده بزرگ (آموزش اصول خود مراقبتی)</vt:lpstr>
      <vt:lpstr>اصول خودمراقبتی سرطان روده بزرگ (علل سرطان روده بزرگ و راه های پیشگیری)</vt:lpstr>
      <vt:lpstr>اصول خودمراقبتی سرطان روده بزرگ (علایم سرطان روده بزرگ و راه های تشخیص زودهنگام)</vt:lpstr>
      <vt:lpstr> برنامه پیشگیری،تشخیص زودهنگام و غربالگری  سرطان روده بزرگ</vt:lpstr>
      <vt:lpstr>PowerPoint Presentation</vt:lpstr>
      <vt:lpstr>تشخیص زودهنگام سرطان روده بزرگ (رئوس برنامه // بهورز)</vt:lpstr>
      <vt:lpstr>تشخیص زودهنگام سرطان روده بزرگ (گام اول بهورز)</vt:lpstr>
      <vt:lpstr>تشخیص زودهنگام سرطان روده بزرگ (گام دوم بهورز)</vt:lpstr>
      <vt:lpstr>تشخیص زودهنگام سرطان روده بزرگ (گام دوم بهورز)</vt:lpstr>
      <vt:lpstr>تشخیص زودهنگام سرطان روده بزرگ (گام دوم بهورز)</vt:lpstr>
      <vt:lpstr>تشخیص زودهنگام سرطان روده بزرگ (گام دوم بهورز)</vt:lpstr>
      <vt:lpstr>تشخیص زودهنگام سرطان روده بزرگ (رئوس برنامه // پزشک)</vt:lpstr>
      <vt:lpstr>PowerPoint Presentation</vt:lpstr>
      <vt:lpstr>PowerPoint Presentation</vt:lpstr>
      <vt:lpstr> برنامه پیشگیری،تشخیص زودهنگام و غربالگری  سرطان روده بزرگ</vt:lpstr>
      <vt:lpstr>تشخیص زودهنگام سرطان روده بزرگ (سطح دو)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Policy:  Cancer and Inequalities</dc:title>
  <dc:creator>Dr.ali</dc:creator>
  <cp:lastModifiedBy>Apadana</cp:lastModifiedBy>
  <cp:revision>720</cp:revision>
  <dcterms:created xsi:type="dcterms:W3CDTF">2010-11-16T13:48:33Z</dcterms:created>
  <dcterms:modified xsi:type="dcterms:W3CDTF">2017-08-13T05:03:22Z</dcterms:modified>
</cp:coreProperties>
</file>